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Action1.xml" ContentType="application/vnd.ms-office.inkAction+xml"/>
  <Override PartName="/ppt/notesSlides/notesSlide2.xml" ContentType="application/vnd.openxmlformats-officedocument.presentationml.notesSlide+xml"/>
  <Override PartName="/ppt/ink/inkAction2.xml" ContentType="application/vnd.ms-office.inkAction+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Action3.xml" ContentType="application/vnd.ms-office.inkAction+xml"/>
  <Override PartName="/ppt/notesSlides/notesSlide5.xml" ContentType="application/vnd.openxmlformats-officedocument.presentationml.notesSlide+xml"/>
  <Override PartName="/ppt/ink/inkAction4.xml" ContentType="application/vnd.ms-office.inkAction+xml"/>
  <Override PartName="/ppt/tags/tag1.xml" ContentType="application/vnd.openxmlformats-officedocument.presentationml.tags+xml"/>
  <Override PartName="/ppt/notesSlides/notesSlide6.xml" ContentType="application/vnd.openxmlformats-officedocument.presentationml.notesSlide+xml"/>
  <Override PartName="/ppt/ink/inkAction5.xml" ContentType="application/vnd.ms-office.inkAction+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7" r:id="rId2"/>
    <p:sldId id="260" r:id="rId3"/>
    <p:sldId id="360" r:id="rId4"/>
    <p:sldId id="361" r:id="rId5"/>
    <p:sldId id="362" r:id="rId6"/>
    <p:sldId id="363" r:id="rId7"/>
    <p:sldId id="364" r:id="rId8"/>
    <p:sldId id="365" r:id="rId9"/>
    <p:sldId id="366" r:id="rId10"/>
    <p:sldId id="344" r:id="rId11"/>
    <p:sldId id="345" r:id="rId12"/>
    <p:sldId id="264" r:id="rId13"/>
    <p:sldId id="346" r:id="rId14"/>
    <p:sldId id="347" r:id="rId15"/>
    <p:sldId id="266" r:id="rId16"/>
    <p:sldId id="267" r:id="rId17"/>
    <p:sldId id="348" r:id="rId18"/>
    <p:sldId id="269" r:id="rId19"/>
    <p:sldId id="270" r:id="rId20"/>
    <p:sldId id="273" r:id="rId21"/>
    <p:sldId id="274" r:id="rId22"/>
    <p:sldId id="275" r:id="rId23"/>
    <p:sldId id="276" r:id="rId24"/>
    <p:sldId id="277" r:id="rId25"/>
    <p:sldId id="301" r:id="rId26"/>
    <p:sldId id="349" r:id="rId27"/>
    <p:sldId id="350" r:id="rId28"/>
    <p:sldId id="351" r:id="rId29"/>
    <p:sldId id="352" r:id="rId30"/>
    <p:sldId id="353" r:id="rId31"/>
    <p:sldId id="354" r:id="rId32"/>
    <p:sldId id="355" r:id="rId33"/>
    <p:sldId id="356" r:id="rId34"/>
    <p:sldId id="358" r:id="rId35"/>
    <p:sldId id="35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9" d="100"/>
          <a:sy n="89" d="100"/>
        </p:scale>
        <p:origin x="56" y="1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png"/></Relationships>
</file>

<file path=ppt/ink/inkAction1.xml><?xml version="1.0" encoding="utf-8"?>
<iact:actions xmlns:iact="http://schemas.microsoft.com/office/powerpoint/2014/inkAction" lengthUnit="cm" timeUnit="ms">
  <inkml:definitions xmlns:inkml="http://www.w3.org/2003/InkML">
    <inkml:context xml:id="ctx0">
      <inkml:inkSource xml:id="inkSrc0">
        <inkml:traceFormat>
          <inkml:channel name="X" type="integer" max="5120" units="cm"/>
          <inkml:channel name="Y" type="integer" max="2880" units="cm"/>
          <inkml:channel name="T" type="integer" max="2.14748E9" units="dev"/>
        </inkml:traceFormat>
        <inkml:channelProperties>
          <inkml:channelProperty channel="X" name="resolution" value="86.77966" units="1/cm"/>
          <inkml:channelProperty channel="Y" name="resolution" value="87.27273" units="1/cm"/>
          <inkml:channelProperty channel="T" name="resolution" value="1" units="1/dev"/>
        </inkml:channelProperties>
      </inkml:inkSource>
      <inkml:timestamp xml:id="ts0" timeString="2020-04-05T12:20:51.844"/>
    </inkml:context>
    <inkml:brush xml:id="br0">
      <inkml:brushProperty name="width" value="0.05292" units="cm"/>
      <inkml:brushProperty name="height" value="0.05292" units="cm"/>
      <inkml:brushProperty name="color" value="#FF0000"/>
    </inkml:brush>
  </inkml:definitions>
  <iact:action type="add" startTime="29435">
    <iact:property name="dataType"/>
    <iact:actionData xml:id="d0">
      <inkml:trace xmlns:inkml="http://www.w3.org/2003/InkML" xml:id="stk0" contextRef="#ctx0" brushRef="#br0">9411 8031 0,'15'-16'214,"1"16"-203,-1-16 0,1 1 0,0-1 11,-1 0-10,1 1-1,-1-1 0,1 16 1,0-15-1,-1-1 0,1 0 3,0-15-5,15 16 2,-16-1 0,1 0 1,-16 1-1,16 15 0,-16 15 203,-16 1-213,16 15 9,0 0 1,0 1 1,0-1-1,0 0 11,0 0-20,0-15 8,0 0 1,0-1 11,0 1 57,0-1-68,-16-15 0,16 16 0,0 0 12,-31-48 124,0 17-136,15-1 0,-15 1 0,-31-17 1,15 1-1,-31 0 0,31 15 0,16 1 0,15-1 1,-31-31 111,32 32-111,-1-1-1,1 16 0,46 0 158,31 16-155,-15-16-5,31 0 2,0 0 0,0 0 0,16 0 0,-47 0 1,-32 0-1,16 0 68,47 0-68,-46 0 0,14-16 1,1 16-1,0 0 0,-16 0 0,-46 0 181,-32 16-191,31-16 9,1 0 1,-1 15 0,-15-15 0,15 16 1,-15-1-1,15 1 0,1 0 0,-1-1 0,-15 1 1,15-16-1,1 15 0,-1-15 1,-15 16-1,15 0 0,1-16 1,-1 0-1,1 15 11,-1-15-11,16 16 1,-31 0-1,-1-1 0,1 1 3,0-1-5,15 1 2,-15 0 0,31-1 0,-15-15 1,-17 31 122,1-15-122,31 0-1,-15-16 11,30-16 137,16-15-149,-15 15 2,0 1-1,-1-1 0,1 0 12,-16 1-10,15-1-4,-15 1 2,16-1 1,0-15-1,-1 15 0,-15 0 12,0 1-12,16-1 0,-16 1 12,0-1-1,0 0 1,15 1-1,-15-1 12,0 1-12,16-17-10,-16 17-1,16-1 14,-16 1-16,0-1 137,31-31-135,-15 32 1,-16-1-1,0 0 23,0 32 93,0 0-120,0-1 5,0 16-1,0 1 0,0-1 0,15 0 1,-15 0-1,0-15 0,0-1 1,16-15 10,-16 16-11,0 0 12,0-1 0,0 1-1,0-1-11,0 1 11</inkml:trace>
    </iact:actionData>
  </iact:action>
  <iact:action type="add" startTime="33981">
    <iact:property name="dataType"/>
    <iact:actionData xml:id="d1">
      <inkml:trace xmlns:inkml="http://www.w3.org/2003/InkML" xml:id="stk1" contextRef="#ctx0" brushRef="#br0">9863 7687 0,'-15'0'33,"-1"16"-22,-15 15 0,15-15 0,-15-1 1,15-15-1,1 16 0,-1-1 0,-15 1 1,15 0-1,1-16 0</inkml:trace>
    </iact:actionData>
  </iact:action>
  <iact:action type="add" startTime="35219">
    <iact:property name="dataType"/>
    <iact:actionData xml:id="d2">
      <inkml:trace xmlns:inkml="http://www.w3.org/2003/InkML" xml:id="stk2" contextRef="#ctx0" brushRef="#br0">9442 7672 0,'15'15'10,"-15"1"15,110 124 212,-95-140-138</inkml:trace>
    </iact:actionData>
  </iact:action>
  <iact:action type="add" startTime="36264">
    <iact:property name="dataType"/>
    <iact:actionData xml:id="d3">
      <inkml:trace xmlns:inkml="http://www.w3.org/2003/InkML" xml:id="stk3" contextRef="#ctx0" brushRef="#br0">9161 8109 0,'16'0'103,"15"-16"-93,0 16 0,-15 0 2,-1-16-1,16 16 0,1 0 146,-1 0-145,-31-15-1,15 15 3</inkml:trace>
    </iact:actionData>
  </iact:action>
  <iact:action type="add" startTime="37265">
    <iact:property name="dataType"/>
    <iact:actionData xml:id="d4">
      <inkml:trace xmlns:inkml="http://www.w3.org/2003/InkML" xml:id="stk4" contextRef="#ctx0" brushRef="#br0">9551 8062 0,'0'15'22,"0"17"49,0-17-52,0 1-8,0-1 12,0 17 52,0-17 42,0 1-104,0-1-4,0 1 4,0 0-4,16-16 2,-1-32 57,-15 17-56</inkml:trace>
    </iact:actionData>
  </iact:action>
  <iact:action type="add" startTime="65538">
    <iact:property name="dataType"/>
    <iact:actionData xml:id="d5">
      <inkml:trace xmlns:inkml="http://www.w3.org/2003/InkML" xml:id="stk5" contextRef="#ctx0" brushRef="#br0">17869 11667 0,'0'16'44,"-15"15"-32,15 0-1,0 16 0,0-16 0,-16 1 0,16-1 1,0 0-1,0 0 0,0 0 1,0 1-1,0 14 0,0 17 0,0-16 1,-15 0-1,15-16 0,0-16 0,0 1 0,0 0 1,0 15 10,0 0-10,0 0-1,0 32 0,0-1 0,0-15 1,15-16-1,-15-15 0,16-32 90,31 16-90,31-15 1,31 15-1,0 0 0,63 0 1,0 0-1,-63 0 0,-47 0 3,-46 0-3,-1 0-2,32 0 58,78 31-55,16-16-1,46 32 0,-15-16 0,-63 1 0,-62-32 1,-47-16 179,0 0-179,-16 1-1,16-1 0,-16-15 0,-15 0 0,16 15 1,15-15-1,-16 15 0,16 1 0,-16-1 1,16 1-1,0-1 11,16 0-10,-16 1-1,0-1 0,0 0 0,0 1 1,0-16-1,0 15 0,-16-15 0,16-16 1,0 0-1,-15 0 0,15 16 0</inkml:trace>
    </iact:actionData>
  </iact:action>
  <iact:action type="add" startTime="71962">
    <iact:property name="dataType"/>
    <iact:actionData xml:id="d6">
      <inkml:trace xmlns:inkml="http://www.w3.org/2003/InkML" xml:id="stk6" contextRef="#ctx0" brushRef="#br0">14982 7531 0,'0'16'11,"0"-1"0,16 1 0,-16 15 0,0-15 0,0 15 1,15-15-1,-15-1 0,0 1 12,16-16-1,-16 15-11,0 1 12,0 15 0,16-15-12,-1 15 0,1 0 0,-16-15 1,15-1-1,1 1 0,-16 0 0,0-1 12,16-15-9,-16 16-6,0-1 15,0 1-1,15 0 1,-15-1-1,0 1 1,0 0-12,0 15 0,16-16 1,-16 17-1,16-17 0,-16 1 0,0-1 1,0 1-1,0 0 0,15 15 0,-15-16 1,0 1-1,16 0 0,-16-1 0,0 1 1,0-1-1,15 1 23,-15 0-12,0-1 1,0 1-1,0 0-11,16-1 0,-16 1 12,16-1-12,-16 1 1,15-16-1,-15 16 0,0-1 12,0 1-11,16-1-2,-16 1 13,0 0-12,15-1 0,-15 1 12,0-1-1,16 1 1,-16 0-1,16-1 0,-16 1-10,0-1-1,15 1 1,-15 0-1,0-1 0,0 1 11,0 0 69,16-1-80,-16 1 0,0 15 0,0-15 0,15-1 1,-15 1 13,0-1-6,0 1 4,0 0 11,0-1-23,16 16 0,-16 1 1,16-1-1,-16-16 0,0 1 0,0 0 0</inkml:trace>
    </iact:actionData>
  </iact:action>
  <iact:action type="add" startTime="85868">
    <iact:property name="dataType"/>
    <iact:actionData xml:id="d7">
      <inkml:trace xmlns:inkml="http://www.w3.org/2003/InkML" xml:id="stk7" contextRef="#ctx0" brushRef="#br0">19040 9576 0,'0'-31'67,"16"-1"-57,-1 1 2,1-16-1,15 0 0,-15 1 0,15-1 1,-16 16-1,1 15 0,0-15 1,-16 15-1,15 1 0,1-1 0,-1 0 1,1 1-1,0-16 0,15 15 0,-15 0 1,-1 1 10,1 15-11,-1 0 1,1 0-1,0-16 0,-1 16 0,16 0 1,-15 0-1,15 0 0,-15-16 0,31 32 68,31-16-68,-16 16 0,32-1 1,-16 1-1,-31 0 0,15-1 1,-46-15-1,-1 0 0,1 16 56,-1-1-55,1 1-1,0 15 0,15 0 0,-16-15 1,-15 0-1,16-1 0,-16 1 237,0-1-226</inkml:trace>
    </iact:actionData>
  </iact:action>
</iact:actions>
</file>

<file path=ppt/ink/inkAction2.xml><?xml version="1.0" encoding="utf-8"?>
<iact:actions xmlns:iact="http://schemas.microsoft.com/office/powerpoint/2014/inkAction" lengthUnit="cm" timeUnit="ms">
  <inkml:definitions xmlns:inkml="http://www.w3.org/2003/InkML">
    <inkml:context xml:id="ctx0">
      <inkml:inkSource xml:id="inkSrc0">
        <inkml:traceFormat>
          <inkml:channel name="X" type="integer" max="5120" units="cm"/>
          <inkml:channel name="Y" type="integer" max="2880" units="cm"/>
          <inkml:channel name="T" type="integer" max="2.14748E9" units="dev"/>
        </inkml:traceFormat>
        <inkml:channelProperties>
          <inkml:channelProperty channel="X" name="resolution" value="86.77966" units="1/cm"/>
          <inkml:channelProperty channel="Y" name="resolution" value="87.27273" units="1/cm"/>
          <inkml:channelProperty channel="T" name="resolution" value="1" units="1/dev"/>
        </inkml:channelProperties>
      </inkml:inkSource>
      <inkml:timestamp xml:id="ts0" timeString="2020-04-05T12:20:51.844"/>
    </inkml:context>
    <inkml:brush xml:id="br0">
      <inkml:brushProperty name="width" value="0.05292" units="cm"/>
      <inkml:brushProperty name="height" value="0.05292" units="cm"/>
      <inkml:brushProperty name="color" value="#FF0000"/>
    </inkml:brush>
  </inkml:definitions>
  <iact:action type="add" startTime="17790">
    <iact:property name="dataType"/>
    <iact:actionData xml:id="d0">
      <inkml:trace xmlns:inkml="http://www.w3.org/2003/InkML" xml:id="stk0" contextRef="#ctx0" brushRef="#br0">11346 10871 0,'0'16'112,"15"-1"-101,1-15 0,-16 16 11,16-16-10,15 16-1,-15-1 0,-1 1 1,1-16-1,-1 0 0,-15 16 0,16-16 23,-16 15-23,16 1 1,-1-1-1,1-15 0,-1 16 0,1-16 12,0 16-12,-1-16 0,1 15 1,15 1-1,0-1 0,0 17 0,-15-17 0,0-15 1,-16 16-1,15-1 57,16 1-57,1 15 0,-1-15 0,0 15 1,0-15-1,1-16 0,-17 15 1,-15 1 10,16-16-11,-1 16 12,1-1-1,0 1-11,15-1 1,16 17-1,-1-1 0,-14-16 0,-1 17 1,-16-32-1,-15-16 158,16 0-158,-16 1 0,-16-1 0</inkml:trace>
    </iact:actionData>
  </iact:action>
  <iact:action type="add" startTime="19207">
    <iact:property name="dataType"/>
    <iact:actionData xml:id="d1">
      <inkml:trace xmlns:inkml="http://www.w3.org/2003/InkML" xml:id="stk1" contextRef="#ctx0" brushRef="#br0">12095 11027 0,'16'32'33,"-16"-1"-21,15 0-1,1 0 0,-1 16 1,17-16-2,-1 0 2,-16-15-1,1 15 0,0-15 0,-1 0 3,1-1-5,-1 1 2,1-1 1,-16 1-1,0 0 0,0-1 24,-31 1 279,0-16-303,-32 15 0,16-15 1,-15 0-1,0 0 0,30 0 0,17 0 1,-16 0 10,-1 0 1,1 0-12,-16 0 0,-31-15 2,-15-1-4,-1 1 3,47 15-1,0 0 0,63 0 304</inkml:trace>
    </iact:actionData>
  </iact:action>
</iact:actions>
</file>

<file path=ppt/ink/inkAction3.xml><?xml version="1.0" encoding="utf-8"?>
<iact:actions xmlns:iact="http://schemas.microsoft.com/office/powerpoint/2014/inkAction" lengthUnit="cm" timeUnit="ms">
  <inkml:definitions xmlns:inkml="http://www.w3.org/2003/InkML">
    <inkml:context xml:id="ctx0">
      <inkml:inkSource xml:id="inkSrc0">
        <inkml:traceFormat>
          <inkml:channel name="X" type="integer" max="5120" units="cm"/>
          <inkml:channel name="Y" type="integer" max="2880" units="cm"/>
          <inkml:channel name="T" type="integer" max="2.14748E9" units="dev"/>
        </inkml:traceFormat>
        <inkml:channelProperties>
          <inkml:channelProperty channel="X" name="resolution" value="86.77966" units="1/cm"/>
          <inkml:channelProperty channel="Y" name="resolution" value="87.27273" units="1/cm"/>
          <inkml:channelProperty channel="T" name="resolution" value="1" units="1/dev"/>
        </inkml:channelProperties>
      </inkml:inkSource>
      <inkml:timestamp xml:id="ts0" timeString="2020-04-05T12:20:51.844"/>
    </inkml:context>
    <inkml:brush xml:id="br0">
      <inkml:brushProperty name="width" value="0.05292" units="cm"/>
      <inkml:brushProperty name="height" value="0.05292" units="cm"/>
      <inkml:brushProperty name="color" value="#FF0000"/>
    </inkml:brush>
  </inkml:definitions>
  <iact:action type="add" startTime="18708">
    <iact:property name="dataType"/>
    <iact:actionData xml:id="d0">
      <inkml:trace xmlns:inkml="http://www.w3.org/2003/InkML" xml:id="stk0" contextRef="#ctx0" brushRef="#br0">3464 11636 0,'0'16'22,"0"15"-5,0 47 58,47-78 318,78 0-383,-62 0 2,30 0 3,-15 0-8,-15 0 4,-48 0 5,1-16 475,-16 1-480,0-1 0,0-15 1,0 15-1,15 1 0</inkml:trace>
    </iact:actionData>
  </iact:action>
</iact:actions>
</file>

<file path=ppt/ink/inkAction4.xml><?xml version="1.0" encoding="utf-8"?>
<iact:actions xmlns:iact="http://schemas.microsoft.com/office/powerpoint/2014/inkAction" lengthUnit="cm" timeUnit="ms">
  <inkml:definitions xmlns:inkml="http://www.w3.org/2003/InkML">
    <inkml:context xml:id="ctx0">
      <inkml:inkSource xml:id="inkSrc0">
        <inkml:traceFormat>
          <inkml:channel name="X" type="integer" max="5120" units="cm"/>
          <inkml:channel name="Y" type="integer" max="2880" units="cm"/>
          <inkml:channel name="T" type="integer" max="2.14748E9" units="dev"/>
        </inkml:traceFormat>
        <inkml:channelProperties>
          <inkml:channelProperty channel="X" name="resolution" value="86.77966" units="1/cm"/>
          <inkml:channelProperty channel="Y" name="resolution" value="87.27273" units="1/cm"/>
          <inkml:channelProperty channel="T" name="resolution" value="1" units="1/dev"/>
        </inkml:channelProperties>
      </inkml:inkSource>
      <inkml:timestamp xml:id="ts0" timeString="2020-04-05T12:20:51.844"/>
    </inkml:context>
    <inkml:brush xml:id="br0">
      <inkml:brushProperty name="width" value="0.05292" units="cm"/>
      <inkml:brushProperty name="height" value="0.05292" units="cm"/>
      <inkml:brushProperty name="color" value="#FF0000"/>
    </inkml:brush>
  </inkml:definitions>
  <iact:action type="add" startTime="10504">
    <iact:property name="dataType"/>
    <iact:actionData xml:id="d0">
      <inkml:trace xmlns:inkml="http://www.w3.org/2003/InkML" xml:id="stk0" contextRef="#ctx0" brushRef="#br0">19258 12136 0,'0'15'2,"0"1"6,0 31 3,0-1 1,16 1-1,-16-16 0,0 1 0,0-17 1,0 1-1,0-1 0,16-15 0,-16 16 1,0 0-1,0-1 0,0 1 12,0 15-12,0 0 0,0 16 0,0-16 2,0 1-3,0-1 1,0 0 0,0 0 0,0-15 1,15-1 0,-15 1-2,0 0 4,16-16 287,78 0-289,-32 0-1,16 0 1,0 0-2,-31 0 2,15 0-1,-46 0 0,0 0 101,30 0-100,17 0-1,-32 0 0</inkml:trace>
    </iact:actionData>
  </iact:action>
  <iact:action type="add" startTime="16196">
    <iact:property name="dataType"/>
    <iact:actionData xml:id="d1">
      <inkml:trace xmlns:inkml="http://www.w3.org/2003/InkML" xml:id="stk1" contextRef="#ctx0" brushRef="#br0">19430 9747 0,'0'-31'101,"0"-16"-82,16 1-16,-16-1 9,0 0-1,0 16 0,15-172 145,-15 172-155,0 15 11,16-15-1,-16 0 0,0 15 1,0 0-1,0 1 0,0-1 3,16 1 17,-16-1 183,31-15-203,-16 31 0,-15-16 3,16 16-3,46 0 122,-15 0-122,-31 0 0,-1 0 160,48 0-161,-32 0 1,-15 0 0,-1 16 3,-15-1 107,0 17-110,16-1 0,-16-16 1,16 1-1,-16 0 0,0-1 0,0 1 1,0-1-1,0 1 0,15 0 0,-15-1 12,16 1 0,-16-1-12,0 1 23,0 0-23,0-1 11,0 1 0,15-1-10,-15 1-1,0 0 1,0-1-2,16 1 2,-16 0 10</inkml:trace>
    </iact:actionData>
  </iact:action>
  <iact:action type="add" startTime="21045">
    <iact:property name="dataType"/>
    <iact:actionData xml:id="d2">
      <inkml:trace xmlns:inkml="http://www.w3.org/2003/InkML" xml:id="stk2" contextRef="#ctx0" brushRef="#br0">11127 13977 0,'-15'0'78,"-16"0"-67,-16-15 1,0 15-1,0 0 0,-31-16 0,-47 0 1,47 16-1,31 0 0,32 0 0</inkml:trace>
    </iact:actionData>
  </iact:action>
  <iact:action type="add" startTime="21866">
    <iact:property name="dataType"/>
    <iact:actionData xml:id="d3">
      <inkml:trace xmlns:inkml="http://www.w3.org/2003/InkML" xml:id="stk3" contextRef="#ctx0" brushRef="#br0">11221 14851 0,'-16'16'114,"1"15"-105,-16-15 3,-1 15-1,1 0 0,0 0 0,0 1 1,0-1-1,-1-15 0,17-1 1,-1 1-1,0-1 0,16 1 0,0 0 12,-15-16-12,15 15 158</inkml:trace>
    </iact:actionData>
  </iact:action>
  <iact:action type="add" startTime="22800">
    <iact:property name="dataType"/>
    <iact:actionData xml:id="d4">
      <inkml:trace xmlns:inkml="http://www.w3.org/2003/InkML" xml:id="stk4" contextRef="#ctx0" brushRef="#br0">12017 15616 0,'0'16'34,"0"15"-24,-16 16 2,16 15-1,-15-15 0,-1 0 0,1-16 1,15-15-1,0-1 0,-16 1 1,16 0-1,0-1 0,16-15 147</inkml:trace>
    </iact:actionData>
  </iact:action>
  <iact:action type="add" startTime="23655">
    <iact:property name="dataType"/>
    <iact:actionData xml:id="d5">
      <inkml:trace xmlns:inkml="http://www.w3.org/2003/InkML" xml:id="stk5" contextRef="#ctx0" brushRef="#br0">13453 16459 0,'0'31'56,"15"0"-45,17 1 0,-1-1 1,-16-15-1,1-1 0,-16 1 0,16-16 102</inkml:trace>
    </iact:actionData>
  </iact:action>
  <iact:action type="add" startTime="24476">
    <iact:property name="dataType"/>
    <iact:actionData xml:id="d6">
      <inkml:trace xmlns:inkml="http://www.w3.org/2003/InkML" xml:id="stk6" contextRef="#ctx0" brushRef="#br0">14998 16428 0,'-16'-31'101,"1"15"-90,-1 16 0,0-16 1,1 1-1</inkml:trace>
    </iact:actionData>
  </iact:action>
  <iact:action type="add" startTime="25354">
    <iact:property name="dataType"/>
    <iact:actionData xml:id="d7">
      <inkml:trace xmlns:inkml="http://www.w3.org/2003/InkML" xml:id="stk7" contextRef="#ctx0" brushRef="#br0">15310 15632 0,'0'-16'112,"78"1"-101,-16-1 1,-15 16-1,16-16 0,-16 1 0,-1-1 0,-30 16 1,0-15-1,-32 15 124,0 0-124,1 0 0</inkml:trace>
    </iact:actionData>
  </iact:action>
  <iact:action type="add" startTime="26096">
    <iact:property name="dataType"/>
    <iact:actionData xml:id="d8">
      <inkml:trace xmlns:inkml="http://www.w3.org/2003/InkML" xml:id="stk8" contextRef="#ctx0" brushRef="#br0">15357 14524 0,'31'-16'68,"31"0"-57,1-15 0,31 16 0,-1-17 0,-30 32 1,-1-15-1,-15-1 0,-32 16 0,1-15 12,15 15-12,0 0 0,1 0 1,15 0-1,-1 0 0</inkml:trace>
    </iact:actionData>
  </iact:action>
  <iact:action type="add" startTime="26917">
    <iact:property name="dataType"/>
    <iact:actionData xml:id="d9">
      <inkml:trace xmlns:inkml="http://www.w3.org/2003/InkML" xml:id="stk9" contextRef="#ctx0" brushRef="#br0">15809 13369 0,'47'0'112,"16"-16"-100,-48 16 22,1 0-23,-1 0 0,-15-16 1,16 16-2,-63 0 103</inkml:trace>
    </iact:actionData>
  </iact:action>
  <iact:action type="add" startTime="28571">
    <iact:property name="dataType"/>
    <iact:actionData xml:id="d10">
      <inkml:trace xmlns:inkml="http://www.w3.org/2003/InkML" xml:id="stk10" contextRef="#ctx0" brushRef="#br0">12907 13665 0,'0'31'1,"0"-15"9,0 15 1,15 0 1,-15 1-1,16-17 0,-16 16 0,0-15 1,15 15-1,-15-15 0,0 31 1,16-16-1,-16-15 0,16 30 0,-16-14 1,15-17-1,-15 1 0,0 15 0,16-15 0,-16-1 1,0 1-1,0 15 0,0-15 0,0-1 1,15 16-1,-15-15 0,0 0 0,0 15 1,0-15-1,16-1 0,-16 1 0,0 15 1,0-15-1,16-1 0,-16 1 1,0-1 0,0 1-2,0 0 4,0-1-5,0 16 2,15-15 0,-15 15 0,0-15 3,0-1-5,16 17 3,-16-17-2,0 17 1,15-17 1,-15 1-1,16-1 0,-16 1 1,0 0-1,0-1 0,0 1 0,16-1 0,-16 1 1,15 0-1,-15 15 0,16 0 1,-16 0-1,15 0 0,-15-15 0,0 0 1,16 15-1,-16-15 0,0-1 0,0 1 1,16-1-1,-16 1 0,0 0 0,0-1 1,15 16-1,-15-15 0,16 15 0,-16 0 0,15-15 1,-15 15-1,0-15 0,16-1 0,-16 1 1,0 0 10,0-1-10,16-15-1,-16 32 0,0-17 0,0 1 1,15-16-1,-15 31 0,0-15 0,16-1 0,-16 16 1,0 1-1,16-1 3,-1 16-6,-15-16 4,16 0-1,-1 16 0,-15-16 1,16 0-1,-16 1 0,16-17 0,-16 1 0</inkml:trace>
    </iact:actionData>
  </iact:action>
  <iact:action type="add" startTime="31384">
    <iact:property name="dataType"/>
    <iact:actionData xml:id="d11">
      <inkml:trace xmlns:inkml="http://www.w3.org/2003/InkML" xml:id="stk11" contextRef="#ctx0" brushRef="#br0">11393 16162 0,'15'16'1,"1"0"9,0-1 1,15 1 0,-16 0 1,1-16-1,0 15 0,-1-15 0,16 16 1,16-1-1,16 17 0,30-1 0,-30-16 1,-17 17-1,1-32 0,-15 15 0,46 1 0,-16-16 1,78 15-1,-30-15 0,15 16 1,-63-16-1,-46 0 0,-16-47 135,15 16-134</inkml:trace>
    </iact:actionData>
  </iact:action>
  <iact:action type="add" startTime="32408">
    <iact:property name="dataType"/>
    <iact:actionData xml:id="d12">
      <inkml:trace xmlns:inkml="http://www.w3.org/2003/InkML" xml:id="stk12" contextRef="#ctx0" brushRef="#br0">15653 14477 0,'0'31'78,"0"0"-67,0 16 0,0 15 1,0 17-1,0-17 0,-15 16 1,-1 0-1,-15 16 1,15-47 1,-15 15-4,0 32 2,0-16 0,-32 31 0,16-15 1,-62 46-1,0 0 0,15-15 0,32-62 0,31-16 1,15-47-1</inkml:trace>
    </iact:actionData>
  </iact:action>
  <iact:action type="add" startTime="38879">
    <iact:property name="dataType"/>
    <iact:actionData xml:id="d13">
      <inkml:trace xmlns:inkml="http://www.w3.org/2003/InkML" xml:id="stk13" contextRef="#ctx0" brushRef="#br0">15216 12136 0,'0'-16'31,"0"0"-20,0-15 1,0 0-1,-15 0 0,15-16 0,0-16 1,0-15-1,0 0 0,15 16 0,-15-1 0,16-15 1,0 16-1,-16 15 0,15 16 1,-15-16-1,0 0 0,16 0 0,-16 16 1,0-16-1,0 16 0,15-16 0,-15 1 1,16-1 1,0-31-4,-1 0 2,16 0 1,-15 31-1,15-31 0,-15 15 1,15 1-1,-15 15 0,15-31 0,-16 31 0,1 16 1,0 0-1,-1 15 0,-15 1 1,16-1-1,0 16 79,15 16-79,-16-1 0,1-15 0,15 31 1,0-15-1,1 15 0,-1-15 0,-16-1 1,-15 1-1,0 0 0,16-1 0,-16 16 1,0 16-1,16 0 0,15 16 0,0 15 1,-15-16-1,15 16 0,0-16 0,-15-15 1,-1-15-1,-15-17 0,16 1 1,-16 15-1,0-15 0,16 15 0,-16 0 0,15 16 1,1 0-1,-1-16 0,1 16 0,-16-16 1,16-15-1,-16-1 0,0 1 0,-157-16 135</inkml:trace>
    </iact:actionData>
  </iact:action>
  <iact:action type="add" startTime="41014">
    <iact:property name="dataType"/>
    <iact:actionData xml:id="d14">
      <inkml:trace xmlns:inkml="http://www.w3.org/2003/InkML" xml:id="stk14" contextRef="#ctx0" brushRef="#br0">9364 13259 0,'0'-15'124,"15"-16"-113,-15-1 0,0 17 1,0-17-1,0-14 0,0 30 0,0-31 0,0 16 3,0-16-5,0 16 2,-15 0 0,-1 0 1,16-1-1,-15 1 0,-1 15 0,16 1 1,-16-16-1,16-1 1,-31-14-1,31 14 0,-31-14 0,15 14 0,1 17 0,15-1 12,-16 1-1,1-1 1,-1 16-12,0-31 1,-31-1-1,1 17 0,14-16 0,1 15 0,0 0 1,0 1-1,0-1 0,15 16 0,0 0 1,-46-15 67,-47 15-68,46 0 0,1 0 0,-1 0 1,17 15-1,30 1 0,0-16 0,16 15 0,-15 1 1,15 15-1,0-15 0,-16 15 0,16-15 1,0 15-1,0-15 0,0 15 1,0-16-1,0 32 0,0 0 0,0 15 0,16-15 1,-16 16-1,0-1 0,0-31 1,15 16 1,1-16-4,0 16 2,-1 31 0,16 16 1,-15-16-1,-16 0 0,0-16 0,0-30 1,0-17-1,16-15 0,-16 16 0,-16-1 12,16 1-12,0 0 1,0-1 12,0 1-4,0 0 82,0-1-80</inkml:trace>
    </iact:actionData>
  </iact:action>
  <iact:action type="add" startTime="59027">
    <iact:property name="dataType"/>
    <iact:actionData xml:id="d15">
      <inkml:trace xmlns:inkml="http://www.w3.org/2003/InkML" xml:id="stk15" contextRef="#ctx0" brushRef="#br0">12766 13228 0,'0'-15'190,"31"15"-178,-15-16-1,0 16 2,15 0-4,0-16 2,0 16 0,0 0 1,-15 0-1,15 0 0,16-15 1,-16 15-1,0 0 0,32 0 0,15 0 3,0 0-5,16 0 2,-16 0 1,0 0-2,-32 0 2,-30 0-1,0 0 102,-1-16-102,1 16 0,-1 0 0,17 0 1,-17-16-1,1 16 0,-16-15 259,-16-1-259,-15-15 1</inkml:trace>
    </iact:actionData>
  </iact:action>
  <iact:action type="add" startTime="60301">
    <iact:property name="dataType"/>
    <iact:actionData xml:id="d16">
      <inkml:trace xmlns:inkml="http://www.w3.org/2003/InkML" xml:id="stk16" contextRef="#ctx0" brushRef="#br0">13578 12994 0,'0'0'1,"15"16"50,-15-1-40,16-15 4,-1 16-7,1-1 15,0-15 10,15 16-22,0 0 1,0-1-1,-15 1 12,0-16 179,-1 15-191,1-15 1,-16 16 123,-16 0-124,-15 15 0,31-15 0,-31 15 1,15-16-1,16 1 1,-16-16 10,16 16-11,-15-1 57,30-46 134</inkml:trace>
    </iact:actionData>
  </iact:action>
  <iact:action type="add" startTime="62031">
    <iact:property name="dataType"/>
    <iact:actionData xml:id="d17">
      <inkml:trace xmlns:inkml="http://www.w3.org/2003/InkML" xml:id="stk17" contextRef="#ctx0" brushRef="#br0">15887 12760 0,'-15'0'44,"-1"15"-33,-31 1 0,1 15 1,-17-15-1,16 0 0,16-1 0,0-15 0,15 16 1,1-16 10,-1 15 1,-15 1-12,-16 0 0,-15 15 0,-48 0 3,17 0-5,15-15 2,31-1 0,0 1 1,31-16-1,-30 16 135,-32 15-135,31-16 0,16-15 1,-16 16-1,31-16 0,16 16 1,0-32 134,0 0-101,16 16-42</inkml:trace>
    </iact:actionData>
  </iact:action>
  <iact:action type="add" startTime="63121">
    <iact:property name="dataType"/>
    <iact:actionData xml:id="d18">
      <inkml:trace xmlns:inkml="http://www.w3.org/2003/InkML" xml:id="stk18" contextRef="#ctx0" brushRef="#br0">14857 12994 0,'0'16'56,"-15"-1"-45,-1 16 1,1-15-1,-1 0 0,0-1 0,1 16 1,15-15 10,-16-16-10,1 31 77,-1-15-77,0 0-1,1-1 3,15 1 17,-16-16-8,32 0 170,62 0-184,0 0 2,15 15 0,-30-15 1,-32 0-1,-15 0 0</inkml:trace>
    </iact:actionData>
  </iact:action>
  <iact:action type="add" startTime="130031">
    <iact:property name="dataType"/>
    <iact:actionData xml:id="d19">
      <inkml:trace xmlns:inkml="http://www.w3.org/2003/InkML" xml:id="stk19" contextRef="#ctx0" brushRef="#br0">12735 12869 0,'-16'0'30,"1"0"15,-1 0-22,0 0-12,1 0 1,-1 16 10,1-16-11,15 15 0,-16-15 1,16 16-1,-16 0 11,16-1 1,-15 1-12,15-1 0,0 1 1,-16 0 12,16-1-14,0 1 1,0-1 0,0 1 0,0 15 0,0-15 0,16-1 1,-16 17-1,15-1 0,1-15 12,-16-1-1,16-15-10,-1 0 10,1 0-11,-1 0 0,1 16 1,0-16 10,-1 0-11,1 0 1,-1-16 11,1 16-12,0 0 0,-1-15 0,1-1 0,0 0 1,-1 16-1,1-15 0,-1-1 0,-15 0 1,16 16-1,-16-15 0,0-1 0,0 1 1,0-1 22,0 0-23,0 1 0,0-1 23,0 1-12,-16-1-10,1 0-1,-1 1 0,16-1 0,-15 16 0,-1-15 1,-31 15 112,0 0-113,-46-16 0,15 16 0,62 0 2,16-16 87,16 16-89,-1 0 11,1 0-10,-1 0-1,1 0 0</inkml:trace>
    </iact:actionData>
  </iact:action>
  <iact:action type="add" startTime="132334">
    <iact:property name="dataType"/>
    <iact:actionData xml:id="d20">
      <inkml:trace xmlns:inkml="http://www.w3.org/2003/InkML" xml:id="stk20" contextRef="#ctx0" brushRef="#br0">16090 12323 0,'-15'0'45,"-1"0"-34,-15 0 1,15 0-1,1 0 11,-1 0-11,0 0 1,16 15-1,-15-15 23,15 16-23,-16 0 0,1-1 0,15 1 1,-16-1-1,16 17 0,0-17 12,0 1-12,-16 0 0,16-1 12,0 1-12,0-1 0,0 1 0,0 0 1,0-1-1,16 1 0,-16-1 0,0 1 1,16 0-1,-1-1 11,-15 1 1,16-16-9,31 0 51,31 0-54,-31 15 0,62-15 0,-47 0 1,-31 0-1,-15-15 68,-16-1-68,16 16 0,-16-15 1,0-1 10,0 0 34,0 1-55,0-1 9,0 1 13,0-1-1,-16 16-10,16-16-1,-16 1 11,16-1 1,-15 16-10,15-15-4,-16 15 3,16-16-1,-31 0 69,-16 1-70,16 15 1,31-16 0,-16 16 12,1 0 33,-1 0-33,1-16-12,-1 16 0,0 0 1</inkml:trace>
    </iact:actionData>
  </iact:action>
</iact:actions>
</file>

<file path=ppt/ink/inkAction5.xml><?xml version="1.0" encoding="utf-8"?>
<iact:actions xmlns:iact="http://schemas.microsoft.com/office/powerpoint/2014/inkAction" lengthUnit="cm" timeUnit="ms">
  <inkml:definitions xmlns:inkml="http://www.w3.org/2003/InkML">
    <inkml:context xml:id="ctx0">
      <inkml:inkSource xml:id="inkSrc0">
        <inkml:traceFormat>
          <inkml:channel name="X" type="integer" max="5120" units="cm"/>
          <inkml:channel name="Y" type="integer" max="2880" units="cm"/>
          <inkml:channel name="T" type="integer" max="2.14748E9" units="dev"/>
        </inkml:traceFormat>
        <inkml:channelProperties>
          <inkml:channelProperty channel="X" name="resolution" value="86.77966" units="1/cm"/>
          <inkml:channelProperty channel="Y" name="resolution" value="87.27273" units="1/cm"/>
          <inkml:channelProperty channel="T" name="resolution" value="1" units="1/dev"/>
        </inkml:channelProperties>
      </inkml:inkSource>
      <inkml:timestamp xml:id="ts0" timeString="2020-04-05T12:20:51.844"/>
    </inkml:context>
    <inkml:brush xml:id="br0">
      <inkml:brushProperty name="width" value="0.05292" units="cm"/>
      <inkml:brushProperty name="height" value="0.05292" units="cm"/>
      <inkml:brushProperty name="color" value="#FF0000"/>
    </inkml:brush>
  </inkml:definitions>
  <iact:action type="add" startTime="11940">
    <iact:property name="dataType"/>
    <iact:actionData xml:id="d0">
      <inkml:trace xmlns:inkml="http://www.w3.org/2003/InkML" xml:id="stk0" contextRef="#ctx0" brushRef="#br0">12813 13540 0,'-16'0'2,"-31"16"35,-77 93 51,30 141 36,94-235-116,0 17 3,-16 15 0,16-16 0,0 16 0,0-32 12,16 32-22,-16-16 9,16 16 1,-16-31 0,15 30 1,1-30-1,-16 0 0,15-16 0,-15 15 1,16 1-1,15 15 0,0-15 0,16 15 1,16 0-1,15 0 0,-16 1 0,-15-1 1,-16-16-1,16-15 0,-31 16 0,-1-16 57,16 0-57,47 0 0,-31 0 1,0-16-1,-31 16 0,-1 0 0,-30-15 136,30-16-136,-15-1 0</inkml:trace>
    </iact:actionData>
  </iact:action>
  <iact:action type="add" startTime="13481">
    <iact:property name="dataType"/>
    <iact:actionData xml:id="d1">
      <inkml:trace xmlns:inkml="http://www.w3.org/2003/InkML" xml:id="stk1" contextRef="#ctx0" brushRef="#br0">15544 12042 0,'16'0'45,"-1"0"-34,110-16 0,-31 1 1,-47-1-1,31 0 0,-47 16 0,-16 0 0,1 0 80,-16 16-80,31-16 11,-15 16-11,0-1 1,-1-15-1,1 16 0,-1-16 23,1 15-23,0 1 0,-1 0 1,1-1-1,-1 1 11,-15 0-10,16-1-1,0 1 0,-1-1 11,-15 1-10,0 0 10,16-1 12,-16 1-10,0-1-14,0 1 1,0 15 0,0 0 1,0 16-1,0 0 0,0 16 0,0-1 1,0-31-1,0 16 0,0-31 0,0 15 1,0-16-1,0 1 0,0 0 11,-16-1-10,16 1-1,0 15 0,0-15 1,-15 15-1,15-15 11,-16-1-10,16 1-1,-16-1 56,1 1-44,-1-16-12,16 16 0,-15-16 1,15 15-1</inkml:trace>
    </iact:actionData>
  </iact:action>
</iact:action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468166-502F-4E56-9F99-5E5565D2CE7B}" type="datetimeFigureOut">
              <a:rPr lang="en-IE" smtClean="0"/>
              <a:t>20/08/2023</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D1BD15-D1A1-4880-AE22-165B4C17AEB0}" type="slidenum">
              <a:rPr lang="en-IE" smtClean="0"/>
              <a:t>‹#›</a:t>
            </a:fld>
            <a:endParaRPr lang="en-IE"/>
          </a:p>
        </p:txBody>
      </p:sp>
    </p:spTree>
    <p:extLst>
      <p:ext uri="{BB962C8B-B14F-4D97-AF65-F5344CB8AC3E}">
        <p14:creationId xmlns:p14="http://schemas.microsoft.com/office/powerpoint/2010/main" val="535161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BD6D6444-4BDF-594E-8A2C-49B68561ADC7}"/>
              </a:ext>
            </a:extLst>
          </p:cNvPr>
          <p:cNvSpPr>
            <a:spLocks noChangeArrowheads="1"/>
          </p:cNvSpPr>
          <p:nvPr/>
        </p:nvSpPr>
        <p:spPr bwMode="auto">
          <a:xfrm>
            <a:off x="3886201" y="0"/>
            <a:ext cx="2974889" cy="4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520" tIns="44760" rIns="89520" bIns="44760"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Aft>
                <a:spcPct val="30000"/>
              </a:spcAft>
              <a:buClr>
                <a:schemeClr val="accent2"/>
              </a:buClr>
              <a:buFontTx/>
              <a:buChar char="•"/>
            </a:pPr>
            <a:endParaRPr lang="lt-LT" altLang="lt-LT" sz="2700" dirty="0"/>
          </a:p>
        </p:txBody>
      </p:sp>
      <p:sp>
        <p:nvSpPr>
          <p:cNvPr id="26626" name="Rectangle 3">
            <a:extLst>
              <a:ext uri="{FF2B5EF4-FFF2-40B4-BE49-F238E27FC236}">
                <a16:creationId xmlns:a16="http://schemas.microsoft.com/office/drawing/2014/main" id="{164E48B3-B9DF-AB4B-A527-785ABB24E7D0}"/>
              </a:ext>
            </a:extLst>
          </p:cNvPr>
          <p:cNvSpPr>
            <a:spLocks noChangeArrowheads="1"/>
          </p:cNvSpPr>
          <p:nvPr/>
        </p:nvSpPr>
        <p:spPr bwMode="auto">
          <a:xfrm>
            <a:off x="-3089" y="8684927"/>
            <a:ext cx="2974889" cy="45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520" tIns="44760" rIns="89520" bIns="44760"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Aft>
                <a:spcPct val="30000"/>
              </a:spcAft>
              <a:buClr>
                <a:schemeClr val="accent2"/>
              </a:buClr>
              <a:buFontTx/>
              <a:buChar char="•"/>
            </a:pPr>
            <a:endParaRPr lang="lt-LT" altLang="lt-LT" sz="2700" dirty="0"/>
          </a:p>
        </p:txBody>
      </p:sp>
      <p:sp>
        <p:nvSpPr>
          <p:cNvPr id="26627" name="Rectangle 4">
            <a:extLst>
              <a:ext uri="{FF2B5EF4-FFF2-40B4-BE49-F238E27FC236}">
                <a16:creationId xmlns:a16="http://schemas.microsoft.com/office/drawing/2014/main" id="{C7C0DFE1-6EF3-FE4F-994A-878A34FC26F8}"/>
              </a:ext>
            </a:extLst>
          </p:cNvPr>
          <p:cNvSpPr>
            <a:spLocks noChangeArrowheads="1"/>
          </p:cNvSpPr>
          <p:nvPr/>
        </p:nvSpPr>
        <p:spPr bwMode="auto">
          <a:xfrm>
            <a:off x="-3089" y="0"/>
            <a:ext cx="2974889" cy="4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520" tIns="44760" rIns="89520" bIns="44760"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Aft>
                <a:spcPct val="30000"/>
              </a:spcAft>
              <a:buClr>
                <a:schemeClr val="accent2"/>
              </a:buClr>
              <a:buFontTx/>
              <a:buChar char="•"/>
            </a:pPr>
            <a:endParaRPr lang="lt-LT" altLang="lt-LT" sz="2700" dirty="0"/>
          </a:p>
        </p:txBody>
      </p:sp>
      <p:sp>
        <p:nvSpPr>
          <p:cNvPr id="26628" name="Rectangle 5">
            <a:extLst>
              <a:ext uri="{FF2B5EF4-FFF2-40B4-BE49-F238E27FC236}">
                <a16:creationId xmlns:a16="http://schemas.microsoft.com/office/drawing/2014/main" id="{4B6E4D89-1D09-F341-B7F1-315AFFC9AB8D}"/>
              </a:ext>
            </a:extLst>
          </p:cNvPr>
          <p:cNvSpPr>
            <a:spLocks noChangeArrowheads="1"/>
          </p:cNvSpPr>
          <p:nvPr/>
        </p:nvSpPr>
        <p:spPr bwMode="auto">
          <a:xfrm>
            <a:off x="3884656" y="0"/>
            <a:ext cx="2971800" cy="454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520" tIns="44760" rIns="89520" bIns="44760"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Aft>
                <a:spcPct val="30000"/>
              </a:spcAft>
              <a:buClr>
                <a:schemeClr val="accent2"/>
              </a:buClr>
              <a:buFontTx/>
              <a:buChar char="•"/>
            </a:pPr>
            <a:endParaRPr lang="lt-LT" altLang="lt-LT" sz="2700" dirty="0"/>
          </a:p>
        </p:txBody>
      </p:sp>
      <p:sp>
        <p:nvSpPr>
          <p:cNvPr id="26629" name="Rectangle 6">
            <a:extLst>
              <a:ext uri="{FF2B5EF4-FFF2-40B4-BE49-F238E27FC236}">
                <a16:creationId xmlns:a16="http://schemas.microsoft.com/office/drawing/2014/main" id="{1A634AE2-9DA6-DD4E-95A9-A5D5DEAA2CDC}"/>
              </a:ext>
            </a:extLst>
          </p:cNvPr>
          <p:cNvSpPr>
            <a:spLocks noChangeArrowheads="1"/>
          </p:cNvSpPr>
          <p:nvPr/>
        </p:nvSpPr>
        <p:spPr bwMode="auto">
          <a:xfrm>
            <a:off x="-1545" y="8684927"/>
            <a:ext cx="2973345" cy="45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520" tIns="44760" rIns="89520" bIns="44760"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Aft>
                <a:spcPct val="30000"/>
              </a:spcAft>
              <a:buClr>
                <a:schemeClr val="accent2"/>
              </a:buClr>
              <a:buFontTx/>
              <a:buChar char="•"/>
            </a:pPr>
            <a:endParaRPr lang="lt-LT" altLang="lt-LT" sz="2700" dirty="0"/>
          </a:p>
        </p:txBody>
      </p:sp>
      <p:sp>
        <p:nvSpPr>
          <p:cNvPr id="26630" name="Rectangle 7">
            <a:extLst>
              <a:ext uri="{FF2B5EF4-FFF2-40B4-BE49-F238E27FC236}">
                <a16:creationId xmlns:a16="http://schemas.microsoft.com/office/drawing/2014/main" id="{CE594FF4-75DA-494C-941A-E52BF6FA65C7}"/>
              </a:ext>
            </a:extLst>
          </p:cNvPr>
          <p:cNvSpPr>
            <a:spLocks noChangeArrowheads="1"/>
          </p:cNvSpPr>
          <p:nvPr/>
        </p:nvSpPr>
        <p:spPr bwMode="auto">
          <a:xfrm>
            <a:off x="-1545" y="0"/>
            <a:ext cx="2973345" cy="454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520" tIns="44760" rIns="89520" bIns="44760"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Aft>
                <a:spcPct val="30000"/>
              </a:spcAft>
              <a:buClr>
                <a:schemeClr val="accent2"/>
              </a:buClr>
              <a:buFontTx/>
              <a:buChar char="•"/>
            </a:pPr>
            <a:endParaRPr lang="lt-LT" altLang="lt-LT" sz="2700" dirty="0"/>
          </a:p>
        </p:txBody>
      </p:sp>
      <p:sp>
        <p:nvSpPr>
          <p:cNvPr id="26631" name="Rectangle 8">
            <a:extLst>
              <a:ext uri="{FF2B5EF4-FFF2-40B4-BE49-F238E27FC236}">
                <a16:creationId xmlns:a16="http://schemas.microsoft.com/office/drawing/2014/main" id="{3C1BC2AC-BA9D-F94D-B1F4-F635468B760D}"/>
              </a:ext>
            </a:extLst>
          </p:cNvPr>
          <p:cNvSpPr>
            <a:spLocks noChangeArrowheads="1"/>
          </p:cNvSpPr>
          <p:nvPr/>
        </p:nvSpPr>
        <p:spPr bwMode="auto">
          <a:xfrm>
            <a:off x="3884656" y="0"/>
            <a:ext cx="2971800" cy="454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520" tIns="44760" rIns="89520" bIns="44760"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Aft>
                <a:spcPct val="30000"/>
              </a:spcAft>
              <a:buClr>
                <a:schemeClr val="accent2"/>
              </a:buClr>
              <a:buFontTx/>
              <a:buChar char="•"/>
            </a:pPr>
            <a:endParaRPr lang="lt-LT" altLang="lt-LT" sz="2700" dirty="0"/>
          </a:p>
        </p:txBody>
      </p:sp>
      <p:sp>
        <p:nvSpPr>
          <p:cNvPr id="26632" name="Rectangle 9">
            <a:extLst>
              <a:ext uri="{FF2B5EF4-FFF2-40B4-BE49-F238E27FC236}">
                <a16:creationId xmlns:a16="http://schemas.microsoft.com/office/drawing/2014/main" id="{74850018-A5A0-EF4B-B609-A1063E0FF4EF}"/>
              </a:ext>
            </a:extLst>
          </p:cNvPr>
          <p:cNvSpPr>
            <a:spLocks noChangeArrowheads="1"/>
          </p:cNvSpPr>
          <p:nvPr/>
        </p:nvSpPr>
        <p:spPr bwMode="auto">
          <a:xfrm>
            <a:off x="-1545" y="8684927"/>
            <a:ext cx="2973345" cy="45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520" tIns="44760" rIns="89520" bIns="44760"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Aft>
                <a:spcPct val="30000"/>
              </a:spcAft>
              <a:buClr>
                <a:schemeClr val="accent2"/>
              </a:buClr>
              <a:buFontTx/>
              <a:buChar char="•"/>
            </a:pPr>
            <a:endParaRPr lang="lt-LT" altLang="lt-LT" sz="2700" dirty="0"/>
          </a:p>
        </p:txBody>
      </p:sp>
      <p:sp>
        <p:nvSpPr>
          <p:cNvPr id="26633" name="Rectangle 10">
            <a:extLst>
              <a:ext uri="{FF2B5EF4-FFF2-40B4-BE49-F238E27FC236}">
                <a16:creationId xmlns:a16="http://schemas.microsoft.com/office/drawing/2014/main" id="{975C14B7-A5CF-B34B-B116-B1BBA66004E2}"/>
              </a:ext>
            </a:extLst>
          </p:cNvPr>
          <p:cNvSpPr>
            <a:spLocks noChangeArrowheads="1"/>
          </p:cNvSpPr>
          <p:nvPr/>
        </p:nvSpPr>
        <p:spPr bwMode="auto">
          <a:xfrm>
            <a:off x="-1545" y="0"/>
            <a:ext cx="2973345" cy="454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520" tIns="44760" rIns="89520" bIns="44760"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Aft>
                <a:spcPct val="30000"/>
              </a:spcAft>
              <a:buClr>
                <a:schemeClr val="accent2"/>
              </a:buClr>
              <a:buFontTx/>
              <a:buChar char="•"/>
            </a:pPr>
            <a:endParaRPr lang="lt-LT" altLang="lt-LT" sz="2700" dirty="0"/>
          </a:p>
        </p:txBody>
      </p:sp>
      <p:sp>
        <p:nvSpPr>
          <p:cNvPr id="26634" name="Rectangle 11">
            <a:extLst>
              <a:ext uri="{FF2B5EF4-FFF2-40B4-BE49-F238E27FC236}">
                <a16:creationId xmlns:a16="http://schemas.microsoft.com/office/drawing/2014/main" id="{4D1500A8-3BD1-BD43-8237-B3016E06390E}"/>
              </a:ext>
            </a:extLst>
          </p:cNvPr>
          <p:cNvSpPr>
            <a:spLocks noChangeArrowheads="1"/>
          </p:cNvSpPr>
          <p:nvPr/>
        </p:nvSpPr>
        <p:spPr bwMode="auto">
          <a:xfrm>
            <a:off x="3884656" y="0"/>
            <a:ext cx="2971800" cy="451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520" tIns="44760" rIns="89520" bIns="44760"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Aft>
                <a:spcPct val="30000"/>
              </a:spcAft>
              <a:buClr>
                <a:schemeClr val="accent2"/>
              </a:buClr>
              <a:buFontTx/>
              <a:buChar char="•"/>
            </a:pPr>
            <a:endParaRPr lang="lt-LT" altLang="lt-LT" sz="2700" dirty="0"/>
          </a:p>
        </p:txBody>
      </p:sp>
      <p:sp>
        <p:nvSpPr>
          <p:cNvPr id="26635" name="Rectangle 12">
            <a:extLst>
              <a:ext uri="{FF2B5EF4-FFF2-40B4-BE49-F238E27FC236}">
                <a16:creationId xmlns:a16="http://schemas.microsoft.com/office/drawing/2014/main" id="{A924C148-406B-9C4A-AF18-0004FFFEBFCE}"/>
              </a:ext>
            </a:extLst>
          </p:cNvPr>
          <p:cNvSpPr>
            <a:spLocks noChangeArrowheads="1"/>
          </p:cNvSpPr>
          <p:nvPr/>
        </p:nvSpPr>
        <p:spPr bwMode="auto">
          <a:xfrm>
            <a:off x="-1545" y="0"/>
            <a:ext cx="2973345" cy="451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520" tIns="44760" rIns="89520" bIns="44760"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Aft>
                <a:spcPct val="30000"/>
              </a:spcAft>
              <a:buClr>
                <a:schemeClr val="accent2"/>
              </a:buClr>
              <a:buFontTx/>
              <a:buChar char="•"/>
            </a:pPr>
            <a:endParaRPr lang="lt-LT" altLang="lt-LT" sz="2700" dirty="0"/>
          </a:p>
        </p:txBody>
      </p:sp>
      <p:sp>
        <p:nvSpPr>
          <p:cNvPr id="26636" name="Rectangle 13">
            <a:extLst>
              <a:ext uri="{FF2B5EF4-FFF2-40B4-BE49-F238E27FC236}">
                <a16:creationId xmlns:a16="http://schemas.microsoft.com/office/drawing/2014/main" id="{B8EFEF9B-D678-8649-BE48-7D4099CE10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479" tIns="43517" rIns="85479" bIns="43517"/>
          <a:lstStyle/>
          <a:p>
            <a:r>
              <a:rPr lang="en-US" altLang="lt-LT"/>
              <a:t>Initiation of the cardiac cycle normally begins with initiation of the impulse at the sinoatrial (SA) node. A resulting wave of depolarization passes through the right and left atria, which produces the P wave on the surface ECG and stimulates atrial contraction.</a:t>
            </a:r>
          </a:p>
        </p:txBody>
      </p:sp>
      <p:sp>
        <p:nvSpPr>
          <p:cNvPr id="26637" name="Rectangle 14">
            <a:extLst>
              <a:ext uri="{FF2B5EF4-FFF2-40B4-BE49-F238E27FC236}">
                <a16:creationId xmlns:a16="http://schemas.microsoft.com/office/drawing/2014/main" id="{02CB12F0-0941-5F4F-9E99-FF217FB64426}"/>
              </a:ext>
            </a:extLst>
          </p:cNvPr>
          <p:cNvSpPr>
            <a:spLocks noGrp="1" noRot="1" noChangeAspect="1" noChangeArrowheads="1" noTextEdit="1"/>
          </p:cNvSpPr>
          <p:nvPr>
            <p:ph type="sldImg"/>
          </p:nvPr>
        </p:nvSpPr>
        <p:spPr>
          <a:xfrm>
            <a:off x="393700" y="692150"/>
            <a:ext cx="6070600" cy="3416300"/>
          </a:xfrm>
          <a:ln cap="flat"/>
        </p:spPr>
      </p:sp>
    </p:spTree>
    <p:extLst>
      <p:ext uri="{BB962C8B-B14F-4D97-AF65-F5344CB8AC3E}">
        <p14:creationId xmlns:p14="http://schemas.microsoft.com/office/powerpoint/2010/main" val="2737310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134CA079-4845-2144-9603-49267399BC94}"/>
              </a:ext>
            </a:extLst>
          </p:cNvPr>
          <p:cNvSpPr>
            <a:spLocks noChangeArrowheads="1"/>
          </p:cNvSpPr>
          <p:nvPr/>
        </p:nvSpPr>
        <p:spPr bwMode="auto">
          <a:xfrm>
            <a:off x="3886201" y="0"/>
            <a:ext cx="2974889" cy="4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520" tIns="44760" rIns="89520" bIns="44760"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Aft>
                <a:spcPct val="30000"/>
              </a:spcAft>
              <a:buClr>
                <a:schemeClr val="accent2"/>
              </a:buClr>
              <a:buFontTx/>
              <a:buChar char="•"/>
            </a:pPr>
            <a:endParaRPr lang="lt-LT" altLang="lt-LT" sz="2700" dirty="0"/>
          </a:p>
        </p:txBody>
      </p:sp>
      <p:sp>
        <p:nvSpPr>
          <p:cNvPr id="28674" name="Rectangle 3">
            <a:extLst>
              <a:ext uri="{FF2B5EF4-FFF2-40B4-BE49-F238E27FC236}">
                <a16:creationId xmlns:a16="http://schemas.microsoft.com/office/drawing/2014/main" id="{E6069DCD-CF13-6F4F-A54E-E25E52046B93}"/>
              </a:ext>
            </a:extLst>
          </p:cNvPr>
          <p:cNvSpPr>
            <a:spLocks noChangeArrowheads="1"/>
          </p:cNvSpPr>
          <p:nvPr/>
        </p:nvSpPr>
        <p:spPr bwMode="auto">
          <a:xfrm>
            <a:off x="-3089" y="8684927"/>
            <a:ext cx="2974889" cy="45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520" tIns="44760" rIns="89520" bIns="44760"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Aft>
                <a:spcPct val="30000"/>
              </a:spcAft>
              <a:buClr>
                <a:schemeClr val="accent2"/>
              </a:buClr>
              <a:buFontTx/>
              <a:buChar char="•"/>
            </a:pPr>
            <a:endParaRPr lang="lt-LT" altLang="lt-LT" sz="2700" dirty="0"/>
          </a:p>
        </p:txBody>
      </p:sp>
      <p:sp>
        <p:nvSpPr>
          <p:cNvPr id="28675" name="Rectangle 4">
            <a:extLst>
              <a:ext uri="{FF2B5EF4-FFF2-40B4-BE49-F238E27FC236}">
                <a16:creationId xmlns:a16="http://schemas.microsoft.com/office/drawing/2014/main" id="{43D9CE78-69D8-B841-9353-C2245CA62019}"/>
              </a:ext>
            </a:extLst>
          </p:cNvPr>
          <p:cNvSpPr>
            <a:spLocks noChangeArrowheads="1"/>
          </p:cNvSpPr>
          <p:nvPr/>
        </p:nvSpPr>
        <p:spPr bwMode="auto">
          <a:xfrm>
            <a:off x="-3089" y="0"/>
            <a:ext cx="2974889" cy="4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520" tIns="44760" rIns="89520" bIns="44760"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Aft>
                <a:spcPct val="30000"/>
              </a:spcAft>
              <a:buClr>
                <a:schemeClr val="accent2"/>
              </a:buClr>
              <a:buFontTx/>
              <a:buChar char="•"/>
            </a:pPr>
            <a:endParaRPr lang="lt-LT" altLang="lt-LT" sz="2700" dirty="0"/>
          </a:p>
        </p:txBody>
      </p:sp>
      <p:sp>
        <p:nvSpPr>
          <p:cNvPr id="28676" name="Rectangle 5">
            <a:extLst>
              <a:ext uri="{FF2B5EF4-FFF2-40B4-BE49-F238E27FC236}">
                <a16:creationId xmlns:a16="http://schemas.microsoft.com/office/drawing/2014/main" id="{AE9844E9-F69E-794D-B703-BEC31AB0A7FB}"/>
              </a:ext>
            </a:extLst>
          </p:cNvPr>
          <p:cNvSpPr>
            <a:spLocks noChangeArrowheads="1"/>
          </p:cNvSpPr>
          <p:nvPr/>
        </p:nvSpPr>
        <p:spPr bwMode="auto">
          <a:xfrm>
            <a:off x="3884656" y="0"/>
            <a:ext cx="2971800" cy="454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520" tIns="44760" rIns="89520" bIns="44760"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Aft>
                <a:spcPct val="30000"/>
              </a:spcAft>
              <a:buClr>
                <a:schemeClr val="accent2"/>
              </a:buClr>
              <a:buFontTx/>
              <a:buChar char="•"/>
            </a:pPr>
            <a:endParaRPr lang="lt-LT" altLang="lt-LT" sz="2700" dirty="0"/>
          </a:p>
        </p:txBody>
      </p:sp>
      <p:sp>
        <p:nvSpPr>
          <p:cNvPr id="28677" name="Rectangle 6">
            <a:extLst>
              <a:ext uri="{FF2B5EF4-FFF2-40B4-BE49-F238E27FC236}">
                <a16:creationId xmlns:a16="http://schemas.microsoft.com/office/drawing/2014/main" id="{E492744F-2D4F-2A49-84B7-156DD38412B8}"/>
              </a:ext>
            </a:extLst>
          </p:cNvPr>
          <p:cNvSpPr>
            <a:spLocks noChangeArrowheads="1"/>
          </p:cNvSpPr>
          <p:nvPr/>
        </p:nvSpPr>
        <p:spPr bwMode="auto">
          <a:xfrm>
            <a:off x="-1545" y="8684927"/>
            <a:ext cx="2973345" cy="45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520" tIns="44760" rIns="89520" bIns="44760"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Aft>
                <a:spcPct val="30000"/>
              </a:spcAft>
              <a:buClr>
                <a:schemeClr val="accent2"/>
              </a:buClr>
              <a:buFontTx/>
              <a:buChar char="•"/>
            </a:pPr>
            <a:endParaRPr lang="lt-LT" altLang="lt-LT" sz="2700" dirty="0"/>
          </a:p>
        </p:txBody>
      </p:sp>
      <p:sp>
        <p:nvSpPr>
          <p:cNvPr id="28678" name="Rectangle 7">
            <a:extLst>
              <a:ext uri="{FF2B5EF4-FFF2-40B4-BE49-F238E27FC236}">
                <a16:creationId xmlns:a16="http://schemas.microsoft.com/office/drawing/2014/main" id="{1E87881C-EA2E-AB4B-AA90-24A6CFDD425C}"/>
              </a:ext>
            </a:extLst>
          </p:cNvPr>
          <p:cNvSpPr>
            <a:spLocks noChangeArrowheads="1"/>
          </p:cNvSpPr>
          <p:nvPr/>
        </p:nvSpPr>
        <p:spPr bwMode="auto">
          <a:xfrm>
            <a:off x="-1545" y="0"/>
            <a:ext cx="2973345" cy="454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520" tIns="44760" rIns="89520" bIns="44760"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Aft>
                <a:spcPct val="30000"/>
              </a:spcAft>
              <a:buClr>
                <a:schemeClr val="accent2"/>
              </a:buClr>
              <a:buFontTx/>
              <a:buChar char="•"/>
            </a:pPr>
            <a:endParaRPr lang="lt-LT" altLang="lt-LT" sz="2700" dirty="0"/>
          </a:p>
        </p:txBody>
      </p:sp>
      <p:sp>
        <p:nvSpPr>
          <p:cNvPr id="28679" name="Rectangle 8">
            <a:extLst>
              <a:ext uri="{FF2B5EF4-FFF2-40B4-BE49-F238E27FC236}">
                <a16:creationId xmlns:a16="http://schemas.microsoft.com/office/drawing/2014/main" id="{252DAF8C-C81E-904E-9147-3C216DB2C5E3}"/>
              </a:ext>
            </a:extLst>
          </p:cNvPr>
          <p:cNvSpPr>
            <a:spLocks noChangeArrowheads="1"/>
          </p:cNvSpPr>
          <p:nvPr/>
        </p:nvSpPr>
        <p:spPr bwMode="auto">
          <a:xfrm>
            <a:off x="3884656" y="0"/>
            <a:ext cx="2971800" cy="454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520" tIns="44760" rIns="89520" bIns="44760"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Aft>
                <a:spcPct val="30000"/>
              </a:spcAft>
              <a:buClr>
                <a:schemeClr val="accent2"/>
              </a:buClr>
              <a:buFontTx/>
              <a:buChar char="•"/>
            </a:pPr>
            <a:endParaRPr lang="lt-LT" altLang="lt-LT" sz="2700" dirty="0"/>
          </a:p>
        </p:txBody>
      </p:sp>
      <p:sp>
        <p:nvSpPr>
          <p:cNvPr id="28680" name="Rectangle 9">
            <a:extLst>
              <a:ext uri="{FF2B5EF4-FFF2-40B4-BE49-F238E27FC236}">
                <a16:creationId xmlns:a16="http://schemas.microsoft.com/office/drawing/2014/main" id="{721C0357-C9CD-F84A-BE66-E80E1A2AC9B1}"/>
              </a:ext>
            </a:extLst>
          </p:cNvPr>
          <p:cNvSpPr>
            <a:spLocks noChangeArrowheads="1"/>
          </p:cNvSpPr>
          <p:nvPr/>
        </p:nvSpPr>
        <p:spPr bwMode="auto">
          <a:xfrm>
            <a:off x="-1545" y="8684927"/>
            <a:ext cx="2973345" cy="45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520" tIns="44760" rIns="89520" bIns="44760"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Aft>
                <a:spcPct val="30000"/>
              </a:spcAft>
              <a:buClr>
                <a:schemeClr val="accent2"/>
              </a:buClr>
              <a:buFontTx/>
              <a:buChar char="•"/>
            </a:pPr>
            <a:endParaRPr lang="lt-LT" altLang="lt-LT" sz="2700" dirty="0"/>
          </a:p>
        </p:txBody>
      </p:sp>
      <p:sp>
        <p:nvSpPr>
          <p:cNvPr id="28681" name="Rectangle 10">
            <a:extLst>
              <a:ext uri="{FF2B5EF4-FFF2-40B4-BE49-F238E27FC236}">
                <a16:creationId xmlns:a16="http://schemas.microsoft.com/office/drawing/2014/main" id="{7A899C51-2927-4747-97F9-34B55CC50050}"/>
              </a:ext>
            </a:extLst>
          </p:cNvPr>
          <p:cNvSpPr>
            <a:spLocks noChangeArrowheads="1"/>
          </p:cNvSpPr>
          <p:nvPr/>
        </p:nvSpPr>
        <p:spPr bwMode="auto">
          <a:xfrm>
            <a:off x="-1545" y="0"/>
            <a:ext cx="2973345" cy="454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520" tIns="44760" rIns="89520" bIns="44760"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Aft>
                <a:spcPct val="30000"/>
              </a:spcAft>
              <a:buClr>
                <a:schemeClr val="accent2"/>
              </a:buClr>
              <a:buFontTx/>
              <a:buChar char="•"/>
            </a:pPr>
            <a:endParaRPr lang="lt-LT" altLang="lt-LT" sz="2700" dirty="0"/>
          </a:p>
        </p:txBody>
      </p:sp>
      <p:sp>
        <p:nvSpPr>
          <p:cNvPr id="28682" name="Rectangle 11">
            <a:extLst>
              <a:ext uri="{FF2B5EF4-FFF2-40B4-BE49-F238E27FC236}">
                <a16:creationId xmlns:a16="http://schemas.microsoft.com/office/drawing/2014/main" id="{2D1BFD11-7EED-8B4A-AF66-40BAA41A8C9F}"/>
              </a:ext>
            </a:extLst>
          </p:cNvPr>
          <p:cNvSpPr>
            <a:spLocks noChangeArrowheads="1"/>
          </p:cNvSpPr>
          <p:nvPr/>
        </p:nvSpPr>
        <p:spPr bwMode="auto">
          <a:xfrm>
            <a:off x="3884656" y="0"/>
            <a:ext cx="2971800" cy="451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520" tIns="44760" rIns="89520" bIns="44760"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Aft>
                <a:spcPct val="30000"/>
              </a:spcAft>
              <a:buClr>
                <a:schemeClr val="accent2"/>
              </a:buClr>
              <a:buFontTx/>
              <a:buChar char="•"/>
            </a:pPr>
            <a:endParaRPr lang="lt-LT" altLang="lt-LT" sz="2700" dirty="0"/>
          </a:p>
        </p:txBody>
      </p:sp>
      <p:sp>
        <p:nvSpPr>
          <p:cNvPr id="28683" name="Rectangle 12">
            <a:extLst>
              <a:ext uri="{FF2B5EF4-FFF2-40B4-BE49-F238E27FC236}">
                <a16:creationId xmlns:a16="http://schemas.microsoft.com/office/drawing/2014/main" id="{4DF99175-37B9-4340-A41E-5864B71DF591}"/>
              </a:ext>
            </a:extLst>
          </p:cNvPr>
          <p:cNvSpPr>
            <a:spLocks noChangeArrowheads="1"/>
          </p:cNvSpPr>
          <p:nvPr/>
        </p:nvSpPr>
        <p:spPr bwMode="auto">
          <a:xfrm>
            <a:off x="-1545" y="0"/>
            <a:ext cx="2973345" cy="451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520" tIns="44760" rIns="89520" bIns="44760"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Aft>
                <a:spcPct val="30000"/>
              </a:spcAft>
              <a:buClr>
                <a:schemeClr val="accent2"/>
              </a:buClr>
              <a:buFontTx/>
              <a:buChar char="•"/>
            </a:pPr>
            <a:endParaRPr lang="lt-LT" altLang="lt-LT" sz="2700" dirty="0"/>
          </a:p>
        </p:txBody>
      </p:sp>
      <p:sp>
        <p:nvSpPr>
          <p:cNvPr id="28684" name="Rectangle 13">
            <a:extLst>
              <a:ext uri="{FF2B5EF4-FFF2-40B4-BE49-F238E27FC236}">
                <a16:creationId xmlns:a16="http://schemas.microsoft.com/office/drawing/2014/main" id="{314AF4A5-801C-F94A-BC1C-8E5FA21906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479" tIns="43517" rIns="85479" bIns="43517"/>
          <a:lstStyle/>
          <a:p>
            <a:r>
              <a:rPr lang="en-US" altLang="lt-LT"/>
              <a:t>Following activation of the atria, the impulse proceeds to the atrioventricular (AV) node, which is the only normal conduction pathway between the atria and the ventricles. The AV node slows impulse conduction which allows time for contraction of the atria and the pumping of blood from the atria to the ventricles prior to ventricular contraction. Conduction time through the AV node accounts for most of the duration of the PR interval.</a:t>
            </a:r>
          </a:p>
        </p:txBody>
      </p:sp>
      <p:sp>
        <p:nvSpPr>
          <p:cNvPr id="28685" name="Rectangle 14">
            <a:extLst>
              <a:ext uri="{FF2B5EF4-FFF2-40B4-BE49-F238E27FC236}">
                <a16:creationId xmlns:a16="http://schemas.microsoft.com/office/drawing/2014/main" id="{39BE4640-CBC6-ED40-A08A-1DC8CD101637}"/>
              </a:ext>
            </a:extLst>
          </p:cNvPr>
          <p:cNvSpPr>
            <a:spLocks noGrp="1" noRot="1" noChangeAspect="1" noChangeArrowheads="1" noTextEdit="1"/>
          </p:cNvSpPr>
          <p:nvPr>
            <p:ph type="sldImg"/>
          </p:nvPr>
        </p:nvSpPr>
        <p:spPr>
          <a:xfrm>
            <a:off x="393700" y="692150"/>
            <a:ext cx="6070600" cy="3416300"/>
          </a:xfrm>
          <a:ln cap="flat"/>
        </p:spPr>
      </p:sp>
    </p:spTree>
    <p:extLst>
      <p:ext uri="{BB962C8B-B14F-4D97-AF65-F5344CB8AC3E}">
        <p14:creationId xmlns:p14="http://schemas.microsoft.com/office/powerpoint/2010/main" val="2310005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a:extLst>
              <a:ext uri="{FF2B5EF4-FFF2-40B4-BE49-F238E27FC236}">
                <a16:creationId xmlns:a16="http://schemas.microsoft.com/office/drawing/2014/main" id="{4AF48552-41E4-EC47-A119-73F246DD0F94}"/>
              </a:ext>
            </a:extLst>
          </p:cNvPr>
          <p:cNvSpPr>
            <a:spLocks noChangeArrowheads="1"/>
          </p:cNvSpPr>
          <p:nvPr/>
        </p:nvSpPr>
        <p:spPr bwMode="auto">
          <a:xfrm>
            <a:off x="3886201" y="0"/>
            <a:ext cx="2974889" cy="4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520" tIns="44760" rIns="89520" bIns="44760"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Aft>
                <a:spcPct val="30000"/>
              </a:spcAft>
              <a:buClr>
                <a:schemeClr val="accent2"/>
              </a:buClr>
              <a:buFontTx/>
              <a:buChar char="•"/>
            </a:pPr>
            <a:endParaRPr lang="lt-LT" altLang="lt-LT" sz="2700" dirty="0"/>
          </a:p>
        </p:txBody>
      </p:sp>
      <p:sp>
        <p:nvSpPr>
          <p:cNvPr id="30722" name="Rectangle 3">
            <a:extLst>
              <a:ext uri="{FF2B5EF4-FFF2-40B4-BE49-F238E27FC236}">
                <a16:creationId xmlns:a16="http://schemas.microsoft.com/office/drawing/2014/main" id="{806E0BAC-0303-A84D-BF60-AD25B9EA11E1}"/>
              </a:ext>
            </a:extLst>
          </p:cNvPr>
          <p:cNvSpPr>
            <a:spLocks noChangeArrowheads="1"/>
          </p:cNvSpPr>
          <p:nvPr/>
        </p:nvSpPr>
        <p:spPr bwMode="auto">
          <a:xfrm>
            <a:off x="-3089" y="8684927"/>
            <a:ext cx="2974889" cy="45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520" tIns="44760" rIns="89520" bIns="44760"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Aft>
                <a:spcPct val="30000"/>
              </a:spcAft>
              <a:buClr>
                <a:schemeClr val="accent2"/>
              </a:buClr>
              <a:buFontTx/>
              <a:buChar char="•"/>
            </a:pPr>
            <a:endParaRPr lang="lt-LT" altLang="lt-LT" sz="2700" dirty="0"/>
          </a:p>
        </p:txBody>
      </p:sp>
      <p:sp>
        <p:nvSpPr>
          <p:cNvPr id="30723" name="Rectangle 4">
            <a:extLst>
              <a:ext uri="{FF2B5EF4-FFF2-40B4-BE49-F238E27FC236}">
                <a16:creationId xmlns:a16="http://schemas.microsoft.com/office/drawing/2014/main" id="{0F0EEA8D-3646-FD49-9F31-2B7E3BFB2560}"/>
              </a:ext>
            </a:extLst>
          </p:cNvPr>
          <p:cNvSpPr>
            <a:spLocks noChangeArrowheads="1"/>
          </p:cNvSpPr>
          <p:nvPr/>
        </p:nvSpPr>
        <p:spPr bwMode="auto">
          <a:xfrm>
            <a:off x="-3089" y="0"/>
            <a:ext cx="2974889" cy="4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520" tIns="44760" rIns="89520" bIns="44760"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Aft>
                <a:spcPct val="30000"/>
              </a:spcAft>
              <a:buClr>
                <a:schemeClr val="accent2"/>
              </a:buClr>
              <a:buFontTx/>
              <a:buChar char="•"/>
            </a:pPr>
            <a:endParaRPr lang="lt-LT" altLang="lt-LT" sz="2700" dirty="0"/>
          </a:p>
        </p:txBody>
      </p:sp>
      <p:sp>
        <p:nvSpPr>
          <p:cNvPr id="30724" name="Rectangle 5">
            <a:extLst>
              <a:ext uri="{FF2B5EF4-FFF2-40B4-BE49-F238E27FC236}">
                <a16:creationId xmlns:a16="http://schemas.microsoft.com/office/drawing/2014/main" id="{C6D55346-70E5-F24D-99EC-41D1FC2FD91C}"/>
              </a:ext>
            </a:extLst>
          </p:cNvPr>
          <p:cNvSpPr>
            <a:spLocks noChangeArrowheads="1"/>
          </p:cNvSpPr>
          <p:nvPr/>
        </p:nvSpPr>
        <p:spPr bwMode="auto">
          <a:xfrm>
            <a:off x="3884656" y="0"/>
            <a:ext cx="2971800" cy="454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520" tIns="44760" rIns="89520" bIns="44760"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Aft>
                <a:spcPct val="30000"/>
              </a:spcAft>
              <a:buClr>
                <a:schemeClr val="accent2"/>
              </a:buClr>
              <a:buFontTx/>
              <a:buChar char="•"/>
            </a:pPr>
            <a:endParaRPr lang="lt-LT" altLang="lt-LT" sz="2700" dirty="0"/>
          </a:p>
        </p:txBody>
      </p:sp>
      <p:sp>
        <p:nvSpPr>
          <p:cNvPr id="30725" name="Rectangle 6">
            <a:extLst>
              <a:ext uri="{FF2B5EF4-FFF2-40B4-BE49-F238E27FC236}">
                <a16:creationId xmlns:a16="http://schemas.microsoft.com/office/drawing/2014/main" id="{BF81655A-36AF-D44F-9B57-110469242DFF}"/>
              </a:ext>
            </a:extLst>
          </p:cNvPr>
          <p:cNvSpPr>
            <a:spLocks noChangeArrowheads="1"/>
          </p:cNvSpPr>
          <p:nvPr/>
        </p:nvSpPr>
        <p:spPr bwMode="auto">
          <a:xfrm>
            <a:off x="-1545" y="8684927"/>
            <a:ext cx="2973345" cy="45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520" tIns="44760" rIns="89520" bIns="44760"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Aft>
                <a:spcPct val="30000"/>
              </a:spcAft>
              <a:buClr>
                <a:schemeClr val="accent2"/>
              </a:buClr>
              <a:buFontTx/>
              <a:buChar char="•"/>
            </a:pPr>
            <a:endParaRPr lang="lt-LT" altLang="lt-LT" sz="2700" dirty="0"/>
          </a:p>
        </p:txBody>
      </p:sp>
      <p:sp>
        <p:nvSpPr>
          <p:cNvPr id="30726" name="Rectangle 7">
            <a:extLst>
              <a:ext uri="{FF2B5EF4-FFF2-40B4-BE49-F238E27FC236}">
                <a16:creationId xmlns:a16="http://schemas.microsoft.com/office/drawing/2014/main" id="{A578E97D-863E-CC47-A38B-56AAC0B7E1C6}"/>
              </a:ext>
            </a:extLst>
          </p:cNvPr>
          <p:cNvSpPr>
            <a:spLocks noChangeArrowheads="1"/>
          </p:cNvSpPr>
          <p:nvPr/>
        </p:nvSpPr>
        <p:spPr bwMode="auto">
          <a:xfrm>
            <a:off x="-1545" y="0"/>
            <a:ext cx="2973345" cy="454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520" tIns="44760" rIns="89520" bIns="44760"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Aft>
                <a:spcPct val="30000"/>
              </a:spcAft>
              <a:buClr>
                <a:schemeClr val="accent2"/>
              </a:buClr>
              <a:buFontTx/>
              <a:buChar char="•"/>
            </a:pPr>
            <a:endParaRPr lang="lt-LT" altLang="lt-LT" sz="2700" dirty="0"/>
          </a:p>
        </p:txBody>
      </p:sp>
      <p:sp>
        <p:nvSpPr>
          <p:cNvPr id="30727" name="Rectangle 8">
            <a:extLst>
              <a:ext uri="{FF2B5EF4-FFF2-40B4-BE49-F238E27FC236}">
                <a16:creationId xmlns:a16="http://schemas.microsoft.com/office/drawing/2014/main" id="{00A1FFB4-DCF2-8446-B2D4-8B6E4C3548BA}"/>
              </a:ext>
            </a:extLst>
          </p:cNvPr>
          <p:cNvSpPr>
            <a:spLocks noChangeArrowheads="1"/>
          </p:cNvSpPr>
          <p:nvPr/>
        </p:nvSpPr>
        <p:spPr bwMode="auto">
          <a:xfrm>
            <a:off x="3884656" y="0"/>
            <a:ext cx="2971800" cy="454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520" tIns="44760" rIns="89520" bIns="44760"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Aft>
                <a:spcPct val="30000"/>
              </a:spcAft>
              <a:buClr>
                <a:schemeClr val="accent2"/>
              </a:buClr>
              <a:buFontTx/>
              <a:buChar char="•"/>
            </a:pPr>
            <a:endParaRPr lang="lt-LT" altLang="lt-LT" sz="2700" dirty="0"/>
          </a:p>
        </p:txBody>
      </p:sp>
      <p:sp>
        <p:nvSpPr>
          <p:cNvPr id="30728" name="Rectangle 9">
            <a:extLst>
              <a:ext uri="{FF2B5EF4-FFF2-40B4-BE49-F238E27FC236}">
                <a16:creationId xmlns:a16="http://schemas.microsoft.com/office/drawing/2014/main" id="{C59F8AD1-A67E-534C-A9A2-EE3C4CB24B00}"/>
              </a:ext>
            </a:extLst>
          </p:cNvPr>
          <p:cNvSpPr>
            <a:spLocks noChangeArrowheads="1"/>
          </p:cNvSpPr>
          <p:nvPr/>
        </p:nvSpPr>
        <p:spPr bwMode="auto">
          <a:xfrm>
            <a:off x="-1545" y="8684927"/>
            <a:ext cx="2973345" cy="45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520" tIns="44760" rIns="89520" bIns="44760"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Aft>
                <a:spcPct val="30000"/>
              </a:spcAft>
              <a:buClr>
                <a:schemeClr val="accent2"/>
              </a:buClr>
              <a:buFontTx/>
              <a:buChar char="•"/>
            </a:pPr>
            <a:endParaRPr lang="lt-LT" altLang="lt-LT" sz="2700" dirty="0"/>
          </a:p>
        </p:txBody>
      </p:sp>
      <p:sp>
        <p:nvSpPr>
          <p:cNvPr id="30729" name="Rectangle 10">
            <a:extLst>
              <a:ext uri="{FF2B5EF4-FFF2-40B4-BE49-F238E27FC236}">
                <a16:creationId xmlns:a16="http://schemas.microsoft.com/office/drawing/2014/main" id="{951C81CC-48C4-6C44-A6A8-F4796DE26620}"/>
              </a:ext>
            </a:extLst>
          </p:cNvPr>
          <p:cNvSpPr>
            <a:spLocks noChangeArrowheads="1"/>
          </p:cNvSpPr>
          <p:nvPr/>
        </p:nvSpPr>
        <p:spPr bwMode="auto">
          <a:xfrm>
            <a:off x="-1545" y="0"/>
            <a:ext cx="2973345" cy="454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520" tIns="44760" rIns="89520" bIns="44760"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Aft>
                <a:spcPct val="30000"/>
              </a:spcAft>
              <a:buClr>
                <a:schemeClr val="accent2"/>
              </a:buClr>
              <a:buFontTx/>
              <a:buChar char="•"/>
            </a:pPr>
            <a:endParaRPr lang="lt-LT" altLang="lt-LT" sz="2700" dirty="0"/>
          </a:p>
        </p:txBody>
      </p:sp>
      <p:sp>
        <p:nvSpPr>
          <p:cNvPr id="30730" name="Rectangle 11">
            <a:extLst>
              <a:ext uri="{FF2B5EF4-FFF2-40B4-BE49-F238E27FC236}">
                <a16:creationId xmlns:a16="http://schemas.microsoft.com/office/drawing/2014/main" id="{63DA8F60-D6F0-9647-8D39-53AA62408B0A}"/>
              </a:ext>
            </a:extLst>
          </p:cNvPr>
          <p:cNvSpPr>
            <a:spLocks noChangeArrowheads="1"/>
          </p:cNvSpPr>
          <p:nvPr/>
        </p:nvSpPr>
        <p:spPr bwMode="auto">
          <a:xfrm>
            <a:off x="3884656" y="0"/>
            <a:ext cx="2971800" cy="451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520" tIns="44760" rIns="89520" bIns="44760"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Aft>
                <a:spcPct val="30000"/>
              </a:spcAft>
              <a:buClr>
                <a:schemeClr val="accent2"/>
              </a:buClr>
              <a:buFontTx/>
              <a:buChar char="•"/>
            </a:pPr>
            <a:endParaRPr lang="lt-LT" altLang="lt-LT" sz="2700" dirty="0"/>
          </a:p>
        </p:txBody>
      </p:sp>
      <p:sp>
        <p:nvSpPr>
          <p:cNvPr id="30731" name="Rectangle 12">
            <a:extLst>
              <a:ext uri="{FF2B5EF4-FFF2-40B4-BE49-F238E27FC236}">
                <a16:creationId xmlns:a16="http://schemas.microsoft.com/office/drawing/2014/main" id="{3082D24F-C62D-6F4D-AFA8-D23E1F3B3ACC}"/>
              </a:ext>
            </a:extLst>
          </p:cNvPr>
          <p:cNvSpPr>
            <a:spLocks noChangeArrowheads="1"/>
          </p:cNvSpPr>
          <p:nvPr/>
        </p:nvSpPr>
        <p:spPr bwMode="auto">
          <a:xfrm>
            <a:off x="-1545" y="0"/>
            <a:ext cx="2973345" cy="451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520" tIns="44760" rIns="89520" bIns="44760"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Aft>
                <a:spcPct val="30000"/>
              </a:spcAft>
              <a:buClr>
                <a:schemeClr val="accent2"/>
              </a:buClr>
              <a:buFontTx/>
              <a:buChar char="•"/>
            </a:pPr>
            <a:endParaRPr lang="lt-LT" altLang="lt-LT" sz="2700" dirty="0"/>
          </a:p>
        </p:txBody>
      </p:sp>
      <p:sp>
        <p:nvSpPr>
          <p:cNvPr id="30732" name="Rectangle 13">
            <a:extLst>
              <a:ext uri="{FF2B5EF4-FFF2-40B4-BE49-F238E27FC236}">
                <a16:creationId xmlns:a16="http://schemas.microsoft.com/office/drawing/2014/main" id="{90706F0D-D256-B04D-85DE-A93ED429FA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479" tIns="43517" rIns="85479" bIns="43517"/>
          <a:lstStyle/>
          <a:p>
            <a:r>
              <a:rPr lang="en-US" altLang="lt-LT"/>
              <a:t>Just below the AV node, the impulse passes through the bundle of His. A small portion of the last part of the PR interval is represented by the conduction time through the bundle of His. </a:t>
            </a:r>
          </a:p>
        </p:txBody>
      </p:sp>
      <p:sp>
        <p:nvSpPr>
          <p:cNvPr id="30733" name="Rectangle 14">
            <a:extLst>
              <a:ext uri="{FF2B5EF4-FFF2-40B4-BE49-F238E27FC236}">
                <a16:creationId xmlns:a16="http://schemas.microsoft.com/office/drawing/2014/main" id="{73321BA6-A908-5B4B-AE4C-09AE6F0AD912}"/>
              </a:ext>
            </a:extLst>
          </p:cNvPr>
          <p:cNvSpPr>
            <a:spLocks noGrp="1" noRot="1" noChangeAspect="1" noChangeArrowheads="1" noTextEdit="1"/>
          </p:cNvSpPr>
          <p:nvPr>
            <p:ph type="sldImg"/>
          </p:nvPr>
        </p:nvSpPr>
        <p:spPr>
          <a:xfrm>
            <a:off x="393700" y="692150"/>
            <a:ext cx="6070600" cy="3416300"/>
          </a:xfrm>
          <a:ln cap="flat"/>
        </p:spPr>
      </p:sp>
    </p:spTree>
    <p:extLst>
      <p:ext uri="{BB962C8B-B14F-4D97-AF65-F5344CB8AC3E}">
        <p14:creationId xmlns:p14="http://schemas.microsoft.com/office/powerpoint/2010/main" val="149329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a:extLst>
              <a:ext uri="{FF2B5EF4-FFF2-40B4-BE49-F238E27FC236}">
                <a16:creationId xmlns:a16="http://schemas.microsoft.com/office/drawing/2014/main" id="{491DB549-3A9A-8848-8277-6BDD23DEA5C3}"/>
              </a:ext>
            </a:extLst>
          </p:cNvPr>
          <p:cNvSpPr>
            <a:spLocks noChangeArrowheads="1"/>
          </p:cNvSpPr>
          <p:nvPr/>
        </p:nvSpPr>
        <p:spPr bwMode="auto">
          <a:xfrm>
            <a:off x="3886201" y="0"/>
            <a:ext cx="2974889" cy="4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520" tIns="44760" rIns="89520" bIns="44760"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Aft>
                <a:spcPct val="30000"/>
              </a:spcAft>
              <a:buClr>
                <a:schemeClr val="accent2"/>
              </a:buClr>
              <a:buFontTx/>
              <a:buChar char="•"/>
            </a:pPr>
            <a:endParaRPr lang="lt-LT" altLang="lt-LT" sz="2700" dirty="0"/>
          </a:p>
        </p:txBody>
      </p:sp>
      <p:sp>
        <p:nvSpPr>
          <p:cNvPr id="32770" name="Rectangle 3">
            <a:extLst>
              <a:ext uri="{FF2B5EF4-FFF2-40B4-BE49-F238E27FC236}">
                <a16:creationId xmlns:a16="http://schemas.microsoft.com/office/drawing/2014/main" id="{7323C076-0E0D-4947-B686-ECB91E70E0FC}"/>
              </a:ext>
            </a:extLst>
          </p:cNvPr>
          <p:cNvSpPr>
            <a:spLocks noChangeArrowheads="1"/>
          </p:cNvSpPr>
          <p:nvPr/>
        </p:nvSpPr>
        <p:spPr bwMode="auto">
          <a:xfrm>
            <a:off x="-3089" y="8684927"/>
            <a:ext cx="2974889" cy="45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520" tIns="44760" rIns="89520" bIns="44760"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Aft>
                <a:spcPct val="30000"/>
              </a:spcAft>
              <a:buClr>
                <a:schemeClr val="accent2"/>
              </a:buClr>
              <a:buFontTx/>
              <a:buChar char="•"/>
            </a:pPr>
            <a:endParaRPr lang="lt-LT" altLang="lt-LT" sz="2700" dirty="0"/>
          </a:p>
        </p:txBody>
      </p:sp>
      <p:sp>
        <p:nvSpPr>
          <p:cNvPr id="32771" name="Rectangle 4">
            <a:extLst>
              <a:ext uri="{FF2B5EF4-FFF2-40B4-BE49-F238E27FC236}">
                <a16:creationId xmlns:a16="http://schemas.microsoft.com/office/drawing/2014/main" id="{D1DE7657-927D-CA4D-9E89-2A5CADF540B4}"/>
              </a:ext>
            </a:extLst>
          </p:cNvPr>
          <p:cNvSpPr>
            <a:spLocks noChangeArrowheads="1"/>
          </p:cNvSpPr>
          <p:nvPr/>
        </p:nvSpPr>
        <p:spPr bwMode="auto">
          <a:xfrm>
            <a:off x="-3089" y="0"/>
            <a:ext cx="2974889" cy="4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520" tIns="44760" rIns="89520" bIns="44760"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Aft>
                <a:spcPct val="30000"/>
              </a:spcAft>
              <a:buClr>
                <a:schemeClr val="accent2"/>
              </a:buClr>
              <a:buFontTx/>
              <a:buChar char="•"/>
            </a:pPr>
            <a:endParaRPr lang="lt-LT" altLang="lt-LT" sz="2700" dirty="0"/>
          </a:p>
        </p:txBody>
      </p:sp>
      <p:sp>
        <p:nvSpPr>
          <p:cNvPr id="32772" name="Rectangle 5">
            <a:extLst>
              <a:ext uri="{FF2B5EF4-FFF2-40B4-BE49-F238E27FC236}">
                <a16:creationId xmlns:a16="http://schemas.microsoft.com/office/drawing/2014/main" id="{9F186874-FD38-7543-B243-45D26593BD11}"/>
              </a:ext>
            </a:extLst>
          </p:cNvPr>
          <p:cNvSpPr>
            <a:spLocks noChangeArrowheads="1"/>
          </p:cNvSpPr>
          <p:nvPr/>
        </p:nvSpPr>
        <p:spPr bwMode="auto">
          <a:xfrm>
            <a:off x="3884656" y="0"/>
            <a:ext cx="2971800" cy="454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520" tIns="44760" rIns="89520" bIns="44760"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Aft>
                <a:spcPct val="30000"/>
              </a:spcAft>
              <a:buClr>
                <a:schemeClr val="accent2"/>
              </a:buClr>
              <a:buFontTx/>
              <a:buChar char="•"/>
            </a:pPr>
            <a:endParaRPr lang="lt-LT" altLang="lt-LT" sz="2700" dirty="0"/>
          </a:p>
        </p:txBody>
      </p:sp>
      <p:sp>
        <p:nvSpPr>
          <p:cNvPr id="32773" name="Rectangle 6">
            <a:extLst>
              <a:ext uri="{FF2B5EF4-FFF2-40B4-BE49-F238E27FC236}">
                <a16:creationId xmlns:a16="http://schemas.microsoft.com/office/drawing/2014/main" id="{64886C97-037D-544A-920E-4B522A556028}"/>
              </a:ext>
            </a:extLst>
          </p:cNvPr>
          <p:cNvSpPr>
            <a:spLocks noChangeArrowheads="1"/>
          </p:cNvSpPr>
          <p:nvPr/>
        </p:nvSpPr>
        <p:spPr bwMode="auto">
          <a:xfrm>
            <a:off x="-1545" y="8684927"/>
            <a:ext cx="2973345" cy="45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520" tIns="44760" rIns="89520" bIns="44760"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Aft>
                <a:spcPct val="30000"/>
              </a:spcAft>
              <a:buClr>
                <a:schemeClr val="accent2"/>
              </a:buClr>
              <a:buFontTx/>
              <a:buChar char="•"/>
            </a:pPr>
            <a:endParaRPr lang="lt-LT" altLang="lt-LT" sz="2700" dirty="0"/>
          </a:p>
        </p:txBody>
      </p:sp>
      <p:sp>
        <p:nvSpPr>
          <p:cNvPr id="32774" name="Rectangle 7">
            <a:extLst>
              <a:ext uri="{FF2B5EF4-FFF2-40B4-BE49-F238E27FC236}">
                <a16:creationId xmlns:a16="http://schemas.microsoft.com/office/drawing/2014/main" id="{A0D05394-3DD0-7B44-A170-02DBF3304019}"/>
              </a:ext>
            </a:extLst>
          </p:cNvPr>
          <p:cNvSpPr>
            <a:spLocks noChangeArrowheads="1"/>
          </p:cNvSpPr>
          <p:nvPr/>
        </p:nvSpPr>
        <p:spPr bwMode="auto">
          <a:xfrm>
            <a:off x="-1545" y="0"/>
            <a:ext cx="2973345" cy="454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520" tIns="44760" rIns="89520" bIns="44760"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Aft>
                <a:spcPct val="30000"/>
              </a:spcAft>
              <a:buClr>
                <a:schemeClr val="accent2"/>
              </a:buClr>
              <a:buFontTx/>
              <a:buChar char="•"/>
            </a:pPr>
            <a:endParaRPr lang="lt-LT" altLang="lt-LT" sz="2700" dirty="0"/>
          </a:p>
        </p:txBody>
      </p:sp>
      <p:sp>
        <p:nvSpPr>
          <p:cNvPr id="32775" name="Rectangle 8">
            <a:extLst>
              <a:ext uri="{FF2B5EF4-FFF2-40B4-BE49-F238E27FC236}">
                <a16:creationId xmlns:a16="http://schemas.microsoft.com/office/drawing/2014/main" id="{4F87A5D7-1B32-7E48-97E3-A5676416E8E8}"/>
              </a:ext>
            </a:extLst>
          </p:cNvPr>
          <p:cNvSpPr>
            <a:spLocks noChangeArrowheads="1"/>
          </p:cNvSpPr>
          <p:nvPr/>
        </p:nvSpPr>
        <p:spPr bwMode="auto">
          <a:xfrm>
            <a:off x="3884656" y="0"/>
            <a:ext cx="2971800" cy="454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520" tIns="44760" rIns="89520" bIns="44760"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Aft>
                <a:spcPct val="30000"/>
              </a:spcAft>
              <a:buClr>
                <a:schemeClr val="accent2"/>
              </a:buClr>
              <a:buFontTx/>
              <a:buChar char="•"/>
            </a:pPr>
            <a:endParaRPr lang="lt-LT" altLang="lt-LT" sz="2700" dirty="0"/>
          </a:p>
        </p:txBody>
      </p:sp>
      <p:sp>
        <p:nvSpPr>
          <p:cNvPr id="32776" name="Rectangle 9">
            <a:extLst>
              <a:ext uri="{FF2B5EF4-FFF2-40B4-BE49-F238E27FC236}">
                <a16:creationId xmlns:a16="http://schemas.microsoft.com/office/drawing/2014/main" id="{F3753C41-11FB-C940-9229-FCBAC99D53A3}"/>
              </a:ext>
            </a:extLst>
          </p:cNvPr>
          <p:cNvSpPr>
            <a:spLocks noChangeArrowheads="1"/>
          </p:cNvSpPr>
          <p:nvPr/>
        </p:nvSpPr>
        <p:spPr bwMode="auto">
          <a:xfrm>
            <a:off x="-1545" y="8684927"/>
            <a:ext cx="2973345" cy="45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520" tIns="44760" rIns="89520" bIns="44760"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Aft>
                <a:spcPct val="30000"/>
              </a:spcAft>
              <a:buClr>
                <a:schemeClr val="accent2"/>
              </a:buClr>
              <a:buFontTx/>
              <a:buChar char="•"/>
            </a:pPr>
            <a:endParaRPr lang="lt-LT" altLang="lt-LT" sz="2700" dirty="0"/>
          </a:p>
        </p:txBody>
      </p:sp>
      <p:sp>
        <p:nvSpPr>
          <p:cNvPr id="32777" name="Rectangle 10">
            <a:extLst>
              <a:ext uri="{FF2B5EF4-FFF2-40B4-BE49-F238E27FC236}">
                <a16:creationId xmlns:a16="http://schemas.microsoft.com/office/drawing/2014/main" id="{5487DEA2-5AB6-9B49-9D34-6B879F3140E9}"/>
              </a:ext>
            </a:extLst>
          </p:cNvPr>
          <p:cNvSpPr>
            <a:spLocks noChangeArrowheads="1"/>
          </p:cNvSpPr>
          <p:nvPr/>
        </p:nvSpPr>
        <p:spPr bwMode="auto">
          <a:xfrm>
            <a:off x="-1545" y="0"/>
            <a:ext cx="2973345" cy="454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520" tIns="44760" rIns="89520" bIns="44760"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Aft>
                <a:spcPct val="30000"/>
              </a:spcAft>
              <a:buClr>
                <a:schemeClr val="accent2"/>
              </a:buClr>
              <a:buFontTx/>
              <a:buChar char="•"/>
            </a:pPr>
            <a:endParaRPr lang="lt-LT" altLang="lt-LT" sz="2700" dirty="0"/>
          </a:p>
        </p:txBody>
      </p:sp>
      <p:sp>
        <p:nvSpPr>
          <p:cNvPr id="32778" name="Rectangle 11">
            <a:extLst>
              <a:ext uri="{FF2B5EF4-FFF2-40B4-BE49-F238E27FC236}">
                <a16:creationId xmlns:a16="http://schemas.microsoft.com/office/drawing/2014/main" id="{A726C385-500A-754A-899B-70014EE1CBA9}"/>
              </a:ext>
            </a:extLst>
          </p:cNvPr>
          <p:cNvSpPr>
            <a:spLocks noChangeArrowheads="1"/>
          </p:cNvSpPr>
          <p:nvPr/>
        </p:nvSpPr>
        <p:spPr bwMode="auto">
          <a:xfrm>
            <a:off x="3884656" y="0"/>
            <a:ext cx="2971800" cy="451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520" tIns="44760" rIns="89520" bIns="44760"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Aft>
                <a:spcPct val="30000"/>
              </a:spcAft>
              <a:buClr>
                <a:schemeClr val="accent2"/>
              </a:buClr>
              <a:buFontTx/>
              <a:buChar char="•"/>
            </a:pPr>
            <a:endParaRPr lang="lt-LT" altLang="lt-LT" sz="2700" dirty="0"/>
          </a:p>
        </p:txBody>
      </p:sp>
      <p:sp>
        <p:nvSpPr>
          <p:cNvPr id="32779" name="Rectangle 12">
            <a:extLst>
              <a:ext uri="{FF2B5EF4-FFF2-40B4-BE49-F238E27FC236}">
                <a16:creationId xmlns:a16="http://schemas.microsoft.com/office/drawing/2014/main" id="{969BBE6D-54F8-E847-823A-F151A3330600}"/>
              </a:ext>
            </a:extLst>
          </p:cNvPr>
          <p:cNvSpPr>
            <a:spLocks noChangeArrowheads="1"/>
          </p:cNvSpPr>
          <p:nvPr/>
        </p:nvSpPr>
        <p:spPr bwMode="auto">
          <a:xfrm>
            <a:off x="-1545" y="0"/>
            <a:ext cx="2973345" cy="451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520" tIns="44760" rIns="89520" bIns="44760"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Aft>
                <a:spcPct val="30000"/>
              </a:spcAft>
              <a:buClr>
                <a:schemeClr val="accent2"/>
              </a:buClr>
              <a:buFontTx/>
              <a:buChar char="•"/>
            </a:pPr>
            <a:endParaRPr lang="lt-LT" altLang="lt-LT" sz="2700" dirty="0"/>
          </a:p>
        </p:txBody>
      </p:sp>
      <p:sp>
        <p:nvSpPr>
          <p:cNvPr id="32780" name="Rectangle 13">
            <a:extLst>
              <a:ext uri="{FF2B5EF4-FFF2-40B4-BE49-F238E27FC236}">
                <a16:creationId xmlns:a16="http://schemas.microsoft.com/office/drawing/2014/main" id="{D65E4138-25B7-CE4F-AAD9-3BDBDD5298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479" tIns="43517" rIns="85479" bIns="43517"/>
          <a:lstStyle/>
          <a:p>
            <a:r>
              <a:rPr lang="en-US" altLang="lt-LT"/>
              <a:t>After the impulse passes through the bundle of His, it proceeds through the left and right bundle branches. A small portion of the last part of the PR interval is represented by the conduction time through the bundle branches. </a:t>
            </a:r>
          </a:p>
        </p:txBody>
      </p:sp>
      <p:sp>
        <p:nvSpPr>
          <p:cNvPr id="32781" name="Rectangle 14">
            <a:extLst>
              <a:ext uri="{FF2B5EF4-FFF2-40B4-BE49-F238E27FC236}">
                <a16:creationId xmlns:a16="http://schemas.microsoft.com/office/drawing/2014/main" id="{879DE34F-CB68-A641-858F-F62116A9D811}"/>
              </a:ext>
            </a:extLst>
          </p:cNvPr>
          <p:cNvSpPr>
            <a:spLocks noGrp="1" noRot="1" noChangeAspect="1" noChangeArrowheads="1" noTextEdit="1"/>
          </p:cNvSpPr>
          <p:nvPr>
            <p:ph type="sldImg"/>
          </p:nvPr>
        </p:nvSpPr>
        <p:spPr>
          <a:xfrm>
            <a:off x="393700" y="692150"/>
            <a:ext cx="6070600" cy="3416300"/>
          </a:xfrm>
          <a:ln cap="flat"/>
        </p:spPr>
      </p:sp>
    </p:spTree>
    <p:extLst>
      <p:ext uri="{BB962C8B-B14F-4D97-AF65-F5344CB8AC3E}">
        <p14:creationId xmlns:p14="http://schemas.microsoft.com/office/powerpoint/2010/main" val="789563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a:extLst>
              <a:ext uri="{FF2B5EF4-FFF2-40B4-BE49-F238E27FC236}">
                <a16:creationId xmlns:a16="http://schemas.microsoft.com/office/drawing/2014/main" id="{AD8CBB18-3B26-CD4D-83AB-CE43D48371AF}"/>
              </a:ext>
            </a:extLst>
          </p:cNvPr>
          <p:cNvSpPr>
            <a:spLocks noChangeArrowheads="1"/>
          </p:cNvSpPr>
          <p:nvPr/>
        </p:nvSpPr>
        <p:spPr bwMode="auto">
          <a:xfrm>
            <a:off x="3886201" y="0"/>
            <a:ext cx="2974889" cy="4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520" tIns="44760" rIns="89520" bIns="44760"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Aft>
                <a:spcPct val="30000"/>
              </a:spcAft>
              <a:buClr>
                <a:schemeClr val="accent2"/>
              </a:buClr>
              <a:buFontTx/>
              <a:buChar char="•"/>
            </a:pPr>
            <a:endParaRPr lang="lt-LT" altLang="lt-LT" sz="2700" dirty="0"/>
          </a:p>
        </p:txBody>
      </p:sp>
      <p:sp>
        <p:nvSpPr>
          <p:cNvPr id="34818" name="Rectangle 3">
            <a:extLst>
              <a:ext uri="{FF2B5EF4-FFF2-40B4-BE49-F238E27FC236}">
                <a16:creationId xmlns:a16="http://schemas.microsoft.com/office/drawing/2014/main" id="{8FCEB735-9C9C-0446-B0C7-F2EAACEDC0D6}"/>
              </a:ext>
            </a:extLst>
          </p:cNvPr>
          <p:cNvSpPr>
            <a:spLocks noChangeArrowheads="1"/>
          </p:cNvSpPr>
          <p:nvPr/>
        </p:nvSpPr>
        <p:spPr bwMode="auto">
          <a:xfrm>
            <a:off x="-3089" y="8684927"/>
            <a:ext cx="2974889" cy="45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520" tIns="44760" rIns="89520" bIns="44760"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Aft>
                <a:spcPct val="30000"/>
              </a:spcAft>
              <a:buClr>
                <a:schemeClr val="accent2"/>
              </a:buClr>
              <a:buFontTx/>
              <a:buChar char="•"/>
            </a:pPr>
            <a:endParaRPr lang="lt-LT" altLang="lt-LT" sz="2700" dirty="0"/>
          </a:p>
        </p:txBody>
      </p:sp>
      <p:sp>
        <p:nvSpPr>
          <p:cNvPr id="34819" name="Rectangle 4">
            <a:extLst>
              <a:ext uri="{FF2B5EF4-FFF2-40B4-BE49-F238E27FC236}">
                <a16:creationId xmlns:a16="http://schemas.microsoft.com/office/drawing/2014/main" id="{8089B76E-4BA9-9244-8BE8-E6692A2C4AB4}"/>
              </a:ext>
            </a:extLst>
          </p:cNvPr>
          <p:cNvSpPr>
            <a:spLocks noChangeArrowheads="1"/>
          </p:cNvSpPr>
          <p:nvPr/>
        </p:nvSpPr>
        <p:spPr bwMode="auto">
          <a:xfrm>
            <a:off x="-3089" y="0"/>
            <a:ext cx="2974889" cy="4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520" tIns="44760" rIns="89520" bIns="44760"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Aft>
                <a:spcPct val="30000"/>
              </a:spcAft>
              <a:buClr>
                <a:schemeClr val="accent2"/>
              </a:buClr>
              <a:buFontTx/>
              <a:buChar char="•"/>
            </a:pPr>
            <a:endParaRPr lang="lt-LT" altLang="lt-LT" sz="2700" dirty="0"/>
          </a:p>
        </p:txBody>
      </p:sp>
      <p:sp>
        <p:nvSpPr>
          <p:cNvPr id="34820" name="Rectangle 5">
            <a:extLst>
              <a:ext uri="{FF2B5EF4-FFF2-40B4-BE49-F238E27FC236}">
                <a16:creationId xmlns:a16="http://schemas.microsoft.com/office/drawing/2014/main" id="{9BF57051-5794-EA45-A90C-F5B20F239C80}"/>
              </a:ext>
            </a:extLst>
          </p:cNvPr>
          <p:cNvSpPr>
            <a:spLocks noChangeArrowheads="1"/>
          </p:cNvSpPr>
          <p:nvPr/>
        </p:nvSpPr>
        <p:spPr bwMode="auto">
          <a:xfrm>
            <a:off x="3884656" y="0"/>
            <a:ext cx="2971800" cy="454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520" tIns="44760" rIns="89520" bIns="44760"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Aft>
                <a:spcPct val="30000"/>
              </a:spcAft>
              <a:buClr>
                <a:schemeClr val="accent2"/>
              </a:buClr>
              <a:buFontTx/>
              <a:buChar char="•"/>
            </a:pPr>
            <a:endParaRPr lang="lt-LT" altLang="lt-LT" sz="2700" dirty="0"/>
          </a:p>
        </p:txBody>
      </p:sp>
      <p:sp>
        <p:nvSpPr>
          <p:cNvPr id="34821" name="Rectangle 6">
            <a:extLst>
              <a:ext uri="{FF2B5EF4-FFF2-40B4-BE49-F238E27FC236}">
                <a16:creationId xmlns:a16="http://schemas.microsoft.com/office/drawing/2014/main" id="{347ECB7F-AA1C-144E-BBF3-2E1364524125}"/>
              </a:ext>
            </a:extLst>
          </p:cNvPr>
          <p:cNvSpPr>
            <a:spLocks noChangeArrowheads="1"/>
          </p:cNvSpPr>
          <p:nvPr/>
        </p:nvSpPr>
        <p:spPr bwMode="auto">
          <a:xfrm>
            <a:off x="-1545" y="8684927"/>
            <a:ext cx="2973345" cy="45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520" tIns="44760" rIns="89520" bIns="44760"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Aft>
                <a:spcPct val="30000"/>
              </a:spcAft>
              <a:buClr>
                <a:schemeClr val="accent2"/>
              </a:buClr>
              <a:buFontTx/>
              <a:buChar char="•"/>
            </a:pPr>
            <a:endParaRPr lang="lt-LT" altLang="lt-LT" sz="2700" dirty="0"/>
          </a:p>
        </p:txBody>
      </p:sp>
      <p:sp>
        <p:nvSpPr>
          <p:cNvPr id="34822" name="Rectangle 7">
            <a:extLst>
              <a:ext uri="{FF2B5EF4-FFF2-40B4-BE49-F238E27FC236}">
                <a16:creationId xmlns:a16="http://schemas.microsoft.com/office/drawing/2014/main" id="{B78795EC-9117-7C41-8D43-69F0BEBDBF34}"/>
              </a:ext>
            </a:extLst>
          </p:cNvPr>
          <p:cNvSpPr>
            <a:spLocks noChangeArrowheads="1"/>
          </p:cNvSpPr>
          <p:nvPr/>
        </p:nvSpPr>
        <p:spPr bwMode="auto">
          <a:xfrm>
            <a:off x="-1545" y="0"/>
            <a:ext cx="2973345" cy="454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520" tIns="44760" rIns="89520" bIns="44760"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Aft>
                <a:spcPct val="30000"/>
              </a:spcAft>
              <a:buClr>
                <a:schemeClr val="accent2"/>
              </a:buClr>
              <a:buFontTx/>
              <a:buChar char="•"/>
            </a:pPr>
            <a:endParaRPr lang="lt-LT" altLang="lt-LT" sz="2700" dirty="0"/>
          </a:p>
        </p:txBody>
      </p:sp>
      <p:sp>
        <p:nvSpPr>
          <p:cNvPr id="34823" name="Rectangle 8">
            <a:extLst>
              <a:ext uri="{FF2B5EF4-FFF2-40B4-BE49-F238E27FC236}">
                <a16:creationId xmlns:a16="http://schemas.microsoft.com/office/drawing/2014/main" id="{314FA1B4-92B7-F04C-AA65-B7E14DB8774B}"/>
              </a:ext>
            </a:extLst>
          </p:cNvPr>
          <p:cNvSpPr>
            <a:spLocks noChangeArrowheads="1"/>
          </p:cNvSpPr>
          <p:nvPr/>
        </p:nvSpPr>
        <p:spPr bwMode="auto">
          <a:xfrm>
            <a:off x="3884656" y="0"/>
            <a:ext cx="2971800" cy="454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520" tIns="44760" rIns="89520" bIns="44760"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Aft>
                <a:spcPct val="30000"/>
              </a:spcAft>
              <a:buClr>
                <a:schemeClr val="accent2"/>
              </a:buClr>
              <a:buFontTx/>
              <a:buChar char="•"/>
            </a:pPr>
            <a:endParaRPr lang="lt-LT" altLang="lt-LT" sz="2700" dirty="0"/>
          </a:p>
        </p:txBody>
      </p:sp>
      <p:sp>
        <p:nvSpPr>
          <p:cNvPr id="34824" name="Rectangle 9">
            <a:extLst>
              <a:ext uri="{FF2B5EF4-FFF2-40B4-BE49-F238E27FC236}">
                <a16:creationId xmlns:a16="http://schemas.microsoft.com/office/drawing/2014/main" id="{06337515-9A51-B444-9C08-0028243FE231}"/>
              </a:ext>
            </a:extLst>
          </p:cNvPr>
          <p:cNvSpPr>
            <a:spLocks noChangeArrowheads="1"/>
          </p:cNvSpPr>
          <p:nvPr/>
        </p:nvSpPr>
        <p:spPr bwMode="auto">
          <a:xfrm>
            <a:off x="-1545" y="8684927"/>
            <a:ext cx="2973345" cy="45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520" tIns="44760" rIns="89520" bIns="44760"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Aft>
                <a:spcPct val="30000"/>
              </a:spcAft>
              <a:buClr>
                <a:schemeClr val="accent2"/>
              </a:buClr>
              <a:buFontTx/>
              <a:buChar char="•"/>
            </a:pPr>
            <a:endParaRPr lang="lt-LT" altLang="lt-LT" sz="2700" dirty="0"/>
          </a:p>
        </p:txBody>
      </p:sp>
      <p:sp>
        <p:nvSpPr>
          <p:cNvPr id="34825" name="Rectangle 10">
            <a:extLst>
              <a:ext uri="{FF2B5EF4-FFF2-40B4-BE49-F238E27FC236}">
                <a16:creationId xmlns:a16="http://schemas.microsoft.com/office/drawing/2014/main" id="{049A07F0-7FFB-AA40-8F45-E83EF0363A3D}"/>
              </a:ext>
            </a:extLst>
          </p:cNvPr>
          <p:cNvSpPr>
            <a:spLocks noChangeArrowheads="1"/>
          </p:cNvSpPr>
          <p:nvPr/>
        </p:nvSpPr>
        <p:spPr bwMode="auto">
          <a:xfrm>
            <a:off x="-1545" y="0"/>
            <a:ext cx="2973345" cy="454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520" tIns="44760" rIns="89520" bIns="44760"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Aft>
                <a:spcPct val="30000"/>
              </a:spcAft>
              <a:buClr>
                <a:schemeClr val="accent2"/>
              </a:buClr>
              <a:buFontTx/>
              <a:buChar char="•"/>
            </a:pPr>
            <a:endParaRPr lang="lt-LT" altLang="lt-LT" sz="2700" dirty="0"/>
          </a:p>
        </p:txBody>
      </p:sp>
      <p:sp>
        <p:nvSpPr>
          <p:cNvPr id="34826" name="Rectangle 11">
            <a:extLst>
              <a:ext uri="{FF2B5EF4-FFF2-40B4-BE49-F238E27FC236}">
                <a16:creationId xmlns:a16="http://schemas.microsoft.com/office/drawing/2014/main" id="{929AE27F-1244-6B4C-A370-03E84CAAEF0D}"/>
              </a:ext>
            </a:extLst>
          </p:cNvPr>
          <p:cNvSpPr>
            <a:spLocks noChangeArrowheads="1"/>
          </p:cNvSpPr>
          <p:nvPr/>
        </p:nvSpPr>
        <p:spPr bwMode="auto">
          <a:xfrm>
            <a:off x="3884656" y="0"/>
            <a:ext cx="2971800" cy="451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520" tIns="44760" rIns="89520" bIns="44760"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Aft>
                <a:spcPct val="30000"/>
              </a:spcAft>
              <a:buClr>
                <a:schemeClr val="accent2"/>
              </a:buClr>
              <a:buFontTx/>
              <a:buChar char="•"/>
            </a:pPr>
            <a:endParaRPr lang="lt-LT" altLang="lt-LT" sz="2700" dirty="0"/>
          </a:p>
        </p:txBody>
      </p:sp>
      <p:sp>
        <p:nvSpPr>
          <p:cNvPr id="34827" name="Rectangle 12">
            <a:extLst>
              <a:ext uri="{FF2B5EF4-FFF2-40B4-BE49-F238E27FC236}">
                <a16:creationId xmlns:a16="http://schemas.microsoft.com/office/drawing/2014/main" id="{D8129D5B-0C1A-C34C-9A9A-22F2370EA2DA}"/>
              </a:ext>
            </a:extLst>
          </p:cNvPr>
          <p:cNvSpPr>
            <a:spLocks noChangeArrowheads="1"/>
          </p:cNvSpPr>
          <p:nvPr/>
        </p:nvSpPr>
        <p:spPr bwMode="auto">
          <a:xfrm>
            <a:off x="-1545" y="0"/>
            <a:ext cx="2973345" cy="451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520" tIns="44760" rIns="89520" bIns="44760"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Aft>
                <a:spcPct val="30000"/>
              </a:spcAft>
              <a:buClr>
                <a:schemeClr val="accent2"/>
              </a:buClr>
              <a:buFontTx/>
              <a:buChar char="•"/>
            </a:pPr>
            <a:endParaRPr lang="lt-LT" altLang="lt-LT" sz="2700" dirty="0"/>
          </a:p>
        </p:txBody>
      </p:sp>
      <p:sp>
        <p:nvSpPr>
          <p:cNvPr id="34828" name="Rectangle 13">
            <a:extLst>
              <a:ext uri="{FF2B5EF4-FFF2-40B4-BE49-F238E27FC236}">
                <a16:creationId xmlns:a16="http://schemas.microsoft.com/office/drawing/2014/main" id="{A73F13EF-A338-E54E-A9A2-D07931B4651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479" tIns="43517" rIns="85479" bIns="43517"/>
          <a:lstStyle/>
          <a:p>
            <a:r>
              <a:rPr lang="en-US" altLang="lt-LT"/>
              <a:t>Next the impulse passes through the Purkinje fibers (interlacing fibers of modified cardiac muscle). A small portion of the last part of the PR interval is represented by the conduction time through the Purkinje system. </a:t>
            </a:r>
          </a:p>
        </p:txBody>
      </p:sp>
      <p:sp>
        <p:nvSpPr>
          <p:cNvPr id="34829" name="Rectangle 14">
            <a:extLst>
              <a:ext uri="{FF2B5EF4-FFF2-40B4-BE49-F238E27FC236}">
                <a16:creationId xmlns:a16="http://schemas.microsoft.com/office/drawing/2014/main" id="{B34B7203-0F04-7846-B487-1E6F67B62BF3}"/>
              </a:ext>
            </a:extLst>
          </p:cNvPr>
          <p:cNvSpPr>
            <a:spLocks noGrp="1" noRot="1" noChangeAspect="1" noChangeArrowheads="1" noTextEdit="1"/>
          </p:cNvSpPr>
          <p:nvPr>
            <p:ph type="sldImg"/>
          </p:nvPr>
        </p:nvSpPr>
        <p:spPr>
          <a:xfrm>
            <a:off x="393700" y="692150"/>
            <a:ext cx="6070600" cy="3416300"/>
          </a:xfrm>
          <a:ln cap="flat"/>
        </p:spPr>
      </p:sp>
    </p:spTree>
    <p:extLst>
      <p:ext uri="{BB962C8B-B14F-4D97-AF65-F5344CB8AC3E}">
        <p14:creationId xmlns:p14="http://schemas.microsoft.com/office/powerpoint/2010/main" val="619572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a:extLst>
              <a:ext uri="{FF2B5EF4-FFF2-40B4-BE49-F238E27FC236}">
                <a16:creationId xmlns:a16="http://schemas.microsoft.com/office/drawing/2014/main" id="{0C615E3E-4192-CA48-A9C3-25A4640C9C83}"/>
              </a:ext>
            </a:extLst>
          </p:cNvPr>
          <p:cNvSpPr>
            <a:spLocks noChangeArrowheads="1"/>
          </p:cNvSpPr>
          <p:nvPr/>
        </p:nvSpPr>
        <p:spPr bwMode="auto">
          <a:xfrm>
            <a:off x="3886201" y="0"/>
            <a:ext cx="2974889" cy="4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520" tIns="44760" rIns="89520" bIns="44760"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Aft>
                <a:spcPct val="30000"/>
              </a:spcAft>
              <a:buClr>
                <a:schemeClr val="accent2"/>
              </a:buClr>
              <a:buFontTx/>
              <a:buChar char="•"/>
            </a:pPr>
            <a:endParaRPr lang="lt-LT" altLang="lt-LT" sz="2700" dirty="0"/>
          </a:p>
        </p:txBody>
      </p:sp>
      <p:sp>
        <p:nvSpPr>
          <p:cNvPr id="36866" name="Rectangle 3">
            <a:extLst>
              <a:ext uri="{FF2B5EF4-FFF2-40B4-BE49-F238E27FC236}">
                <a16:creationId xmlns:a16="http://schemas.microsoft.com/office/drawing/2014/main" id="{F2D8443C-D0D8-2E46-B8E4-DC81D28C9790}"/>
              </a:ext>
            </a:extLst>
          </p:cNvPr>
          <p:cNvSpPr>
            <a:spLocks noChangeArrowheads="1"/>
          </p:cNvSpPr>
          <p:nvPr/>
        </p:nvSpPr>
        <p:spPr bwMode="auto">
          <a:xfrm>
            <a:off x="-3089" y="8684927"/>
            <a:ext cx="2974889" cy="45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520" tIns="44760" rIns="89520" bIns="44760"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Aft>
                <a:spcPct val="30000"/>
              </a:spcAft>
              <a:buClr>
                <a:schemeClr val="accent2"/>
              </a:buClr>
              <a:buFontTx/>
              <a:buChar char="•"/>
            </a:pPr>
            <a:endParaRPr lang="lt-LT" altLang="lt-LT" sz="2700" dirty="0"/>
          </a:p>
        </p:txBody>
      </p:sp>
      <p:sp>
        <p:nvSpPr>
          <p:cNvPr id="36867" name="Rectangle 4">
            <a:extLst>
              <a:ext uri="{FF2B5EF4-FFF2-40B4-BE49-F238E27FC236}">
                <a16:creationId xmlns:a16="http://schemas.microsoft.com/office/drawing/2014/main" id="{C84AD971-E12B-A04A-9252-C03D49A97AFC}"/>
              </a:ext>
            </a:extLst>
          </p:cNvPr>
          <p:cNvSpPr>
            <a:spLocks noChangeArrowheads="1"/>
          </p:cNvSpPr>
          <p:nvPr/>
        </p:nvSpPr>
        <p:spPr bwMode="auto">
          <a:xfrm>
            <a:off x="-3089" y="0"/>
            <a:ext cx="2974889" cy="4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520" tIns="44760" rIns="89520" bIns="44760"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Aft>
                <a:spcPct val="30000"/>
              </a:spcAft>
              <a:buClr>
                <a:schemeClr val="accent2"/>
              </a:buClr>
              <a:buFontTx/>
              <a:buChar char="•"/>
            </a:pPr>
            <a:endParaRPr lang="lt-LT" altLang="lt-LT" sz="2700" dirty="0"/>
          </a:p>
        </p:txBody>
      </p:sp>
      <p:sp>
        <p:nvSpPr>
          <p:cNvPr id="36868" name="Rectangle 5">
            <a:extLst>
              <a:ext uri="{FF2B5EF4-FFF2-40B4-BE49-F238E27FC236}">
                <a16:creationId xmlns:a16="http://schemas.microsoft.com/office/drawing/2014/main" id="{A0D25272-80BE-4440-9C9E-01A5175AD372}"/>
              </a:ext>
            </a:extLst>
          </p:cNvPr>
          <p:cNvSpPr>
            <a:spLocks noChangeArrowheads="1"/>
          </p:cNvSpPr>
          <p:nvPr/>
        </p:nvSpPr>
        <p:spPr bwMode="auto">
          <a:xfrm>
            <a:off x="3884656" y="0"/>
            <a:ext cx="2971800" cy="454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520" tIns="44760" rIns="89520" bIns="44760"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Aft>
                <a:spcPct val="30000"/>
              </a:spcAft>
              <a:buClr>
                <a:schemeClr val="accent2"/>
              </a:buClr>
              <a:buFontTx/>
              <a:buChar char="•"/>
            </a:pPr>
            <a:endParaRPr lang="lt-LT" altLang="lt-LT" sz="2700" dirty="0"/>
          </a:p>
        </p:txBody>
      </p:sp>
      <p:sp>
        <p:nvSpPr>
          <p:cNvPr id="36869" name="Rectangle 6">
            <a:extLst>
              <a:ext uri="{FF2B5EF4-FFF2-40B4-BE49-F238E27FC236}">
                <a16:creationId xmlns:a16="http://schemas.microsoft.com/office/drawing/2014/main" id="{E8A2BCAB-DEFE-4144-80AE-9A876DD83FF1}"/>
              </a:ext>
            </a:extLst>
          </p:cNvPr>
          <p:cNvSpPr>
            <a:spLocks noChangeArrowheads="1"/>
          </p:cNvSpPr>
          <p:nvPr/>
        </p:nvSpPr>
        <p:spPr bwMode="auto">
          <a:xfrm>
            <a:off x="-1545" y="8684927"/>
            <a:ext cx="2973345" cy="45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520" tIns="44760" rIns="89520" bIns="44760"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Aft>
                <a:spcPct val="30000"/>
              </a:spcAft>
              <a:buClr>
                <a:schemeClr val="accent2"/>
              </a:buClr>
              <a:buFontTx/>
              <a:buChar char="•"/>
            </a:pPr>
            <a:endParaRPr lang="lt-LT" altLang="lt-LT" sz="2700" dirty="0"/>
          </a:p>
        </p:txBody>
      </p:sp>
      <p:sp>
        <p:nvSpPr>
          <p:cNvPr id="36870" name="Rectangle 7">
            <a:extLst>
              <a:ext uri="{FF2B5EF4-FFF2-40B4-BE49-F238E27FC236}">
                <a16:creationId xmlns:a16="http://schemas.microsoft.com/office/drawing/2014/main" id="{BF1F5FFF-4FB9-F54D-8812-7B233589BEE6}"/>
              </a:ext>
            </a:extLst>
          </p:cNvPr>
          <p:cNvSpPr>
            <a:spLocks noChangeArrowheads="1"/>
          </p:cNvSpPr>
          <p:nvPr/>
        </p:nvSpPr>
        <p:spPr bwMode="auto">
          <a:xfrm>
            <a:off x="-1545" y="0"/>
            <a:ext cx="2973345" cy="454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520" tIns="44760" rIns="89520" bIns="44760"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Aft>
                <a:spcPct val="30000"/>
              </a:spcAft>
              <a:buClr>
                <a:schemeClr val="accent2"/>
              </a:buClr>
              <a:buFontTx/>
              <a:buChar char="•"/>
            </a:pPr>
            <a:endParaRPr lang="lt-LT" altLang="lt-LT" sz="2700" dirty="0"/>
          </a:p>
        </p:txBody>
      </p:sp>
      <p:sp>
        <p:nvSpPr>
          <p:cNvPr id="36871" name="Rectangle 8">
            <a:extLst>
              <a:ext uri="{FF2B5EF4-FFF2-40B4-BE49-F238E27FC236}">
                <a16:creationId xmlns:a16="http://schemas.microsoft.com/office/drawing/2014/main" id="{0225857B-9424-924A-8299-B579B40121F8}"/>
              </a:ext>
            </a:extLst>
          </p:cNvPr>
          <p:cNvSpPr>
            <a:spLocks noChangeArrowheads="1"/>
          </p:cNvSpPr>
          <p:nvPr/>
        </p:nvSpPr>
        <p:spPr bwMode="auto">
          <a:xfrm>
            <a:off x="3884656" y="0"/>
            <a:ext cx="2971800" cy="454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520" tIns="44760" rIns="89520" bIns="44760"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Aft>
                <a:spcPct val="30000"/>
              </a:spcAft>
              <a:buClr>
                <a:schemeClr val="accent2"/>
              </a:buClr>
              <a:buFontTx/>
              <a:buChar char="•"/>
            </a:pPr>
            <a:endParaRPr lang="lt-LT" altLang="lt-LT" sz="2700" dirty="0"/>
          </a:p>
        </p:txBody>
      </p:sp>
      <p:sp>
        <p:nvSpPr>
          <p:cNvPr id="36872" name="Rectangle 9">
            <a:extLst>
              <a:ext uri="{FF2B5EF4-FFF2-40B4-BE49-F238E27FC236}">
                <a16:creationId xmlns:a16="http://schemas.microsoft.com/office/drawing/2014/main" id="{7B2CFE7D-3001-E84F-975F-57150FE35600}"/>
              </a:ext>
            </a:extLst>
          </p:cNvPr>
          <p:cNvSpPr>
            <a:spLocks noChangeArrowheads="1"/>
          </p:cNvSpPr>
          <p:nvPr/>
        </p:nvSpPr>
        <p:spPr bwMode="auto">
          <a:xfrm>
            <a:off x="-1545" y="8684927"/>
            <a:ext cx="2973345" cy="45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520" tIns="44760" rIns="89520" bIns="44760"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Aft>
                <a:spcPct val="30000"/>
              </a:spcAft>
              <a:buClr>
                <a:schemeClr val="accent2"/>
              </a:buClr>
              <a:buFontTx/>
              <a:buChar char="•"/>
            </a:pPr>
            <a:endParaRPr lang="lt-LT" altLang="lt-LT" sz="2700" dirty="0"/>
          </a:p>
        </p:txBody>
      </p:sp>
      <p:sp>
        <p:nvSpPr>
          <p:cNvPr id="36873" name="Rectangle 10">
            <a:extLst>
              <a:ext uri="{FF2B5EF4-FFF2-40B4-BE49-F238E27FC236}">
                <a16:creationId xmlns:a16="http://schemas.microsoft.com/office/drawing/2014/main" id="{E3E509E9-0426-FE4B-8A6B-52001FA32A46}"/>
              </a:ext>
            </a:extLst>
          </p:cNvPr>
          <p:cNvSpPr>
            <a:spLocks noChangeArrowheads="1"/>
          </p:cNvSpPr>
          <p:nvPr/>
        </p:nvSpPr>
        <p:spPr bwMode="auto">
          <a:xfrm>
            <a:off x="-1545" y="0"/>
            <a:ext cx="2973345" cy="454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520" tIns="44760" rIns="89520" bIns="44760"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Aft>
                <a:spcPct val="30000"/>
              </a:spcAft>
              <a:buClr>
                <a:schemeClr val="accent2"/>
              </a:buClr>
              <a:buFontTx/>
              <a:buChar char="•"/>
            </a:pPr>
            <a:endParaRPr lang="lt-LT" altLang="lt-LT" sz="2700" dirty="0"/>
          </a:p>
        </p:txBody>
      </p:sp>
      <p:sp>
        <p:nvSpPr>
          <p:cNvPr id="36874" name="Rectangle 11">
            <a:extLst>
              <a:ext uri="{FF2B5EF4-FFF2-40B4-BE49-F238E27FC236}">
                <a16:creationId xmlns:a16="http://schemas.microsoft.com/office/drawing/2014/main" id="{88DFF20B-72FB-1344-8C55-02752447770B}"/>
              </a:ext>
            </a:extLst>
          </p:cNvPr>
          <p:cNvSpPr>
            <a:spLocks noChangeArrowheads="1"/>
          </p:cNvSpPr>
          <p:nvPr/>
        </p:nvSpPr>
        <p:spPr bwMode="auto">
          <a:xfrm>
            <a:off x="3884656" y="0"/>
            <a:ext cx="2971800" cy="451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520" tIns="44760" rIns="89520" bIns="44760"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Aft>
                <a:spcPct val="30000"/>
              </a:spcAft>
              <a:buClr>
                <a:schemeClr val="accent2"/>
              </a:buClr>
              <a:buFontTx/>
              <a:buChar char="•"/>
            </a:pPr>
            <a:endParaRPr lang="lt-LT" altLang="lt-LT" sz="2700" dirty="0"/>
          </a:p>
        </p:txBody>
      </p:sp>
      <p:sp>
        <p:nvSpPr>
          <p:cNvPr id="36875" name="Rectangle 12">
            <a:extLst>
              <a:ext uri="{FF2B5EF4-FFF2-40B4-BE49-F238E27FC236}">
                <a16:creationId xmlns:a16="http://schemas.microsoft.com/office/drawing/2014/main" id="{889E8D72-BF7E-2947-A14A-DF7E890698D5}"/>
              </a:ext>
            </a:extLst>
          </p:cNvPr>
          <p:cNvSpPr>
            <a:spLocks noChangeArrowheads="1"/>
          </p:cNvSpPr>
          <p:nvPr/>
        </p:nvSpPr>
        <p:spPr bwMode="auto">
          <a:xfrm>
            <a:off x="-1545" y="0"/>
            <a:ext cx="2973345" cy="451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520" tIns="44760" rIns="89520" bIns="44760"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Aft>
                <a:spcPct val="30000"/>
              </a:spcAft>
              <a:buClr>
                <a:schemeClr val="accent2"/>
              </a:buClr>
              <a:buFontTx/>
              <a:buChar char="•"/>
            </a:pPr>
            <a:endParaRPr lang="lt-LT" altLang="lt-LT" sz="2700" dirty="0"/>
          </a:p>
        </p:txBody>
      </p:sp>
      <p:sp>
        <p:nvSpPr>
          <p:cNvPr id="36876" name="Rectangle 13">
            <a:extLst>
              <a:ext uri="{FF2B5EF4-FFF2-40B4-BE49-F238E27FC236}">
                <a16:creationId xmlns:a16="http://schemas.microsoft.com/office/drawing/2014/main" id="{540DA3FB-5216-8A43-BA2C-77B4EB892A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479" tIns="43517" rIns="85479" bIns="43517"/>
          <a:lstStyle/>
          <a:p>
            <a:r>
              <a:rPr lang="en-US" altLang="lt-LT" dirty="0"/>
              <a:t>The impulse passes quickly through the bundle of His, the left and right bundle branches, and the Purkinje fibers leading to depolarization and contraction of the ventricles. The QRS complex on the ECG represents the depolarization of the ventricular muscle mass.</a:t>
            </a:r>
          </a:p>
        </p:txBody>
      </p:sp>
      <p:sp>
        <p:nvSpPr>
          <p:cNvPr id="36877" name="Rectangle 14">
            <a:extLst>
              <a:ext uri="{FF2B5EF4-FFF2-40B4-BE49-F238E27FC236}">
                <a16:creationId xmlns:a16="http://schemas.microsoft.com/office/drawing/2014/main" id="{DB42F001-1730-644C-833D-E272AD8194E6}"/>
              </a:ext>
            </a:extLst>
          </p:cNvPr>
          <p:cNvSpPr>
            <a:spLocks noGrp="1" noRot="1" noChangeAspect="1" noChangeArrowheads="1" noTextEdit="1"/>
          </p:cNvSpPr>
          <p:nvPr>
            <p:ph type="sldImg"/>
          </p:nvPr>
        </p:nvSpPr>
        <p:spPr>
          <a:xfrm>
            <a:off x="393700" y="692150"/>
            <a:ext cx="6070600" cy="3416300"/>
          </a:xfrm>
          <a:ln cap="flat"/>
        </p:spPr>
      </p:sp>
    </p:spTree>
    <p:extLst>
      <p:ext uri="{BB962C8B-B14F-4D97-AF65-F5344CB8AC3E}">
        <p14:creationId xmlns:p14="http://schemas.microsoft.com/office/powerpoint/2010/main" val="3261572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a:extLst>
              <a:ext uri="{FF2B5EF4-FFF2-40B4-BE49-F238E27FC236}">
                <a16:creationId xmlns:a16="http://schemas.microsoft.com/office/drawing/2014/main" id="{F86FED1D-D438-E549-910C-3EB29DD2A86E}"/>
              </a:ext>
            </a:extLst>
          </p:cNvPr>
          <p:cNvSpPr>
            <a:spLocks noChangeArrowheads="1"/>
          </p:cNvSpPr>
          <p:nvPr/>
        </p:nvSpPr>
        <p:spPr bwMode="auto">
          <a:xfrm>
            <a:off x="3886201" y="0"/>
            <a:ext cx="2974889" cy="4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520" tIns="44760" rIns="89520" bIns="44760"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Aft>
                <a:spcPct val="30000"/>
              </a:spcAft>
              <a:buClr>
                <a:schemeClr val="accent2"/>
              </a:buClr>
              <a:buFontTx/>
              <a:buChar char="•"/>
            </a:pPr>
            <a:endParaRPr lang="lt-LT" altLang="lt-LT" sz="2700" dirty="0"/>
          </a:p>
        </p:txBody>
      </p:sp>
      <p:sp>
        <p:nvSpPr>
          <p:cNvPr id="38914" name="Rectangle 3">
            <a:extLst>
              <a:ext uri="{FF2B5EF4-FFF2-40B4-BE49-F238E27FC236}">
                <a16:creationId xmlns:a16="http://schemas.microsoft.com/office/drawing/2014/main" id="{FEF7F54F-A650-724C-8870-B575F4125F2B}"/>
              </a:ext>
            </a:extLst>
          </p:cNvPr>
          <p:cNvSpPr>
            <a:spLocks noChangeArrowheads="1"/>
          </p:cNvSpPr>
          <p:nvPr/>
        </p:nvSpPr>
        <p:spPr bwMode="auto">
          <a:xfrm>
            <a:off x="-3089" y="8684927"/>
            <a:ext cx="2974889" cy="45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520" tIns="44760" rIns="89520" bIns="44760"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Aft>
                <a:spcPct val="30000"/>
              </a:spcAft>
              <a:buClr>
                <a:schemeClr val="accent2"/>
              </a:buClr>
              <a:buFontTx/>
              <a:buChar char="•"/>
            </a:pPr>
            <a:endParaRPr lang="lt-LT" altLang="lt-LT" sz="2700" dirty="0"/>
          </a:p>
        </p:txBody>
      </p:sp>
      <p:sp>
        <p:nvSpPr>
          <p:cNvPr id="38915" name="Rectangle 4">
            <a:extLst>
              <a:ext uri="{FF2B5EF4-FFF2-40B4-BE49-F238E27FC236}">
                <a16:creationId xmlns:a16="http://schemas.microsoft.com/office/drawing/2014/main" id="{755FEF59-3709-DE47-B3D5-3C86B87C5A2A}"/>
              </a:ext>
            </a:extLst>
          </p:cNvPr>
          <p:cNvSpPr>
            <a:spLocks noChangeArrowheads="1"/>
          </p:cNvSpPr>
          <p:nvPr/>
        </p:nvSpPr>
        <p:spPr bwMode="auto">
          <a:xfrm>
            <a:off x="-3089" y="0"/>
            <a:ext cx="2974889" cy="4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520" tIns="44760" rIns="89520" bIns="44760"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Aft>
                <a:spcPct val="30000"/>
              </a:spcAft>
              <a:buClr>
                <a:schemeClr val="accent2"/>
              </a:buClr>
              <a:buFontTx/>
              <a:buChar char="•"/>
            </a:pPr>
            <a:endParaRPr lang="lt-LT" altLang="lt-LT" sz="2700" dirty="0"/>
          </a:p>
        </p:txBody>
      </p:sp>
      <p:sp>
        <p:nvSpPr>
          <p:cNvPr id="38916" name="Rectangle 5">
            <a:extLst>
              <a:ext uri="{FF2B5EF4-FFF2-40B4-BE49-F238E27FC236}">
                <a16:creationId xmlns:a16="http://schemas.microsoft.com/office/drawing/2014/main" id="{2ED2AE25-6BB1-AC45-9B37-5408422E2ACA}"/>
              </a:ext>
            </a:extLst>
          </p:cNvPr>
          <p:cNvSpPr>
            <a:spLocks noChangeArrowheads="1"/>
          </p:cNvSpPr>
          <p:nvPr/>
        </p:nvSpPr>
        <p:spPr bwMode="auto">
          <a:xfrm>
            <a:off x="3884656" y="0"/>
            <a:ext cx="2971800" cy="454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520" tIns="44760" rIns="89520" bIns="44760"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Aft>
                <a:spcPct val="30000"/>
              </a:spcAft>
              <a:buClr>
                <a:schemeClr val="accent2"/>
              </a:buClr>
              <a:buFontTx/>
              <a:buChar char="•"/>
            </a:pPr>
            <a:endParaRPr lang="lt-LT" altLang="lt-LT" sz="2700" dirty="0"/>
          </a:p>
        </p:txBody>
      </p:sp>
      <p:sp>
        <p:nvSpPr>
          <p:cNvPr id="38917" name="Rectangle 6">
            <a:extLst>
              <a:ext uri="{FF2B5EF4-FFF2-40B4-BE49-F238E27FC236}">
                <a16:creationId xmlns:a16="http://schemas.microsoft.com/office/drawing/2014/main" id="{320773AF-CE75-4E46-804D-5B037F933D99}"/>
              </a:ext>
            </a:extLst>
          </p:cNvPr>
          <p:cNvSpPr>
            <a:spLocks noChangeArrowheads="1"/>
          </p:cNvSpPr>
          <p:nvPr/>
        </p:nvSpPr>
        <p:spPr bwMode="auto">
          <a:xfrm>
            <a:off x="-1545" y="8684927"/>
            <a:ext cx="2973345" cy="45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520" tIns="44760" rIns="89520" bIns="44760"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Aft>
                <a:spcPct val="30000"/>
              </a:spcAft>
              <a:buClr>
                <a:schemeClr val="accent2"/>
              </a:buClr>
              <a:buFontTx/>
              <a:buChar char="•"/>
            </a:pPr>
            <a:endParaRPr lang="lt-LT" altLang="lt-LT" sz="2700" dirty="0"/>
          </a:p>
        </p:txBody>
      </p:sp>
      <p:sp>
        <p:nvSpPr>
          <p:cNvPr id="38918" name="Rectangle 7">
            <a:extLst>
              <a:ext uri="{FF2B5EF4-FFF2-40B4-BE49-F238E27FC236}">
                <a16:creationId xmlns:a16="http://schemas.microsoft.com/office/drawing/2014/main" id="{EFE589AB-96FC-AF4B-96A9-BFE37C6E1787}"/>
              </a:ext>
            </a:extLst>
          </p:cNvPr>
          <p:cNvSpPr>
            <a:spLocks noChangeArrowheads="1"/>
          </p:cNvSpPr>
          <p:nvPr/>
        </p:nvSpPr>
        <p:spPr bwMode="auto">
          <a:xfrm>
            <a:off x="-1545" y="0"/>
            <a:ext cx="2973345" cy="454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520" tIns="44760" rIns="89520" bIns="44760"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Aft>
                <a:spcPct val="30000"/>
              </a:spcAft>
              <a:buClr>
                <a:schemeClr val="accent2"/>
              </a:buClr>
              <a:buFontTx/>
              <a:buChar char="•"/>
            </a:pPr>
            <a:endParaRPr lang="lt-LT" altLang="lt-LT" sz="2700" dirty="0"/>
          </a:p>
        </p:txBody>
      </p:sp>
      <p:sp>
        <p:nvSpPr>
          <p:cNvPr id="38919" name="Rectangle 8">
            <a:extLst>
              <a:ext uri="{FF2B5EF4-FFF2-40B4-BE49-F238E27FC236}">
                <a16:creationId xmlns:a16="http://schemas.microsoft.com/office/drawing/2014/main" id="{3C28B4FD-2584-3E4A-8D2F-29D8F2CA0F6B}"/>
              </a:ext>
            </a:extLst>
          </p:cNvPr>
          <p:cNvSpPr>
            <a:spLocks noChangeArrowheads="1"/>
          </p:cNvSpPr>
          <p:nvPr/>
        </p:nvSpPr>
        <p:spPr bwMode="auto">
          <a:xfrm>
            <a:off x="3884656" y="0"/>
            <a:ext cx="2971800" cy="454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520" tIns="44760" rIns="89520" bIns="44760"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Aft>
                <a:spcPct val="30000"/>
              </a:spcAft>
              <a:buClr>
                <a:schemeClr val="accent2"/>
              </a:buClr>
              <a:buFontTx/>
              <a:buChar char="•"/>
            </a:pPr>
            <a:endParaRPr lang="lt-LT" altLang="lt-LT" sz="2700" dirty="0"/>
          </a:p>
        </p:txBody>
      </p:sp>
      <p:sp>
        <p:nvSpPr>
          <p:cNvPr id="38920" name="Rectangle 9">
            <a:extLst>
              <a:ext uri="{FF2B5EF4-FFF2-40B4-BE49-F238E27FC236}">
                <a16:creationId xmlns:a16="http://schemas.microsoft.com/office/drawing/2014/main" id="{08D7993D-FD5B-D14F-8F34-FE6CC871AF33}"/>
              </a:ext>
            </a:extLst>
          </p:cNvPr>
          <p:cNvSpPr>
            <a:spLocks noChangeArrowheads="1"/>
          </p:cNvSpPr>
          <p:nvPr/>
        </p:nvSpPr>
        <p:spPr bwMode="auto">
          <a:xfrm>
            <a:off x="-1545" y="8684927"/>
            <a:ext cx="2973345" cy="45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520" tIns="44760" rIns="89520" bIns="44760"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Aft>
                <a:spcPct val="30000"/>
              </a:spcAft>
              <a:buClr>
                <a:schemeClr val="accent2"/>
              </a:buClr>
              <a:buFontTx/>
              <a:buChar char="•"/>
            </a:pPr>
            <a:endParaRPr lang="lt-LT" altLang="lt-LT" sz="2700" dirty="0"/>
          </a:p>
        </p:txBody>
      </p:sp>
      <p:sp>
        <p:nvSpPr>
          <p:cNvPr id="38921" name="Rectangle 10">
            <a:extLst>
              <a:ext uri="{FF2B5EF4-FFF2-40B4-BE49-F238E27FC236}">
                <a16:creationId xmlns:a16="http://schemas.microsoft.com/office/drawing/2014/main" id="{27BEE7C8-E7D0-1944-B8AE-6FDF0B680097}"/>
              </a:ext>
            </a:extLst>
          </p:cNvPr>
          <p:cNvSpPr>
            <a:spLocks noChangeArrowheads="1"/>
          </p:cNvSpPr>
          <p:nvPr/>
        </p:nvSpPr>
        <p:spPr bwMode="auto">
          <a:xfrm>
            <a:off x="-1545" y="0"/>
            <a:ext cx="2973345" cy="454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520" tIns="44760" rIns="89520" bIns="44760"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Aft>
                <a:spcPct val="30000"/>
              </a:spcAft>
              <a:buClr>
                <a:schemeClr val="accent2"/>
              </a:buClr>
              <a:buFontTx/>
              <a:buChar char="•"/>
            </a:pPr>
            <a:endParaRPr lang="lt-LT" altLang="lt-LT" sz="2700" dirty="0"/>
          </a:p>
        </p:txBody>
      </p:sp>
      <p:sp>
        <p:nvSpPr>
          <p:cNvPr id="38922" name="Rectangle 11">
            <a:extLst>
              <a:ext uri="{FF2B5EF4-FFF2-40B4-BE49-F238E27FC236}">
                <a16:creationId xmlns:a16="http://schemas.microsoft.com/office/drawing/2014/main" id="{CAE3A560-1AB6-D541-AE55-9639683CAB3F}"/>
              </a:ext>
            </a:extLst>
          </p:cNvPr>
          <p:cNvSpPr>
            <a:spLocks noChangeArrowheads="1"/>
          </p:cNvSpPr>
          <p:nvPr/>
        </p:nvSpPr>
        <p:spPr bwMode="auto">
          <a:xfrm>
            <a:off x="3884656" y="0"/>
            <a:ext cx="2971800" cy="451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520" tIns="44760" rIns="89520" bIns="44760"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Aft>
                <a:spcPct val="30000"/>
              </a:spcAft>
              <a:buClr>
                <a:schemeClr val="accent2"/>
              </a:buClr>
              <a:buFontTx/>
              <a:buChar char="•"/>
            </a:pPr>
            <a:endParaRPr lang="lt-LT" altLang="lt-LT" sz="2700" dirty="0"/>
          </a:p>
        </p:txBody>
      </p:sp>
      <p:sp>
        <p:nvSpPr>
          <p:cNvPr id="38923" name="Rectangle 12">
            <a:extLst>
              <a:ext uri="{FF2B5EF4-FFF2-40B4-BE49-F238E27FC236}">
                <a16:creationId xmlns:a16="http://schemas.microsoft.com/office/drawing/2014/main" id="{FAE42B8D-7218-D34D-8811-1F3B93793C50}"/>
              </a:ext>
            </a:extLst>
          </p:cNvPr>
          <p:cNvSpPr>
            <a:spLocks noChangeArrowheads="1"/>
          </p:cNvSpPr>
          <p:nvPr/>
        </p:nvSpPr>
        <p:spPr bwMode="auto">
          <a:xfrm>
            <a:off x="-1545" y="0"/>
            <a:ext cx="2973345" cy="451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520" tIns="44760" rIns="89520" bIns="44760"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Aft>
                <a:spcPct val="30000"/>
              </a:spcAft>
              <a:buClr>
                <a:schemeClr val="accent2"/>
              </a:buClr>
              <a:buFontTx/>
              <a:buChar char="•"/>
            </a:pPr>
            <a:endParaRPr lang="lt-LT" altLang="lt-LT" sz="2700" dirty="0"/>
          </a:p>
        </p:txBody>
      </p:sp>
      <p:sp>
        <p:nvSpPr>
          <p:cNvPr id="38924" name="Rectangle 13">
            <a:extLst>
              <a:ext uri="{FF2B5EF4-FFF2-40B4-BE49-F238E27FC236}">
                <a16:creationId xmlns:a16="http://schemas.microsoft.com/office/drawing/2014/main" id="{231039B9-C6E0-084F-859E-C3E2AE81ED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479" tIns="43517" rIns="85479" bIns="43517"/>
          <a:lstStyle/>
          <a:p>
            <a:r>
              <a:rPr lang="en-US" altLang="lt-LT" dirty="0"/>
              <a:t>The T wave on the ECG represents the </a:t>
            </a:r>
            <a:r>
              <a:rPr lang="en-US" altLang="lt-LT" dirty="0" err="1"/>
              <a:t>repolarization</a:t>
            </a:r>
            <a:r>
              <a:rPr lang="en-US" altLang="lt-LT" dirty="0"/>
              <a:t> and relaxation of the ventricles. </a:t>
            </a:r>
          </a:p>
          <a:p>
            <a:r>
              <a:rPr lang="en-US" altLang="lt-LT" dirty="0" err="1"/>
              <a:t>Atrial</a:t>
            </a:r>
            <a:r>
              <a:rPr lang="en-US" altLang="lt-LT" dirty="0"/>
              <a:t> </a:t>
            </a:r>
            <a:r>
              <a:rPr lang="en-US" altLang="lt-LT" dirty="0" err="1"/>
              <a:t>repolarization</a:t>
            </a:r>
            <a:r>
              <a:rPr lang="en-US" altLang="lt-LT" dirty="0"/>
              <a:t> and relaxation occurs during the QRS complex.</a:t>
            </a:r>
          </a:p>
        </p:txBody>
      </p:sp>
      <p:sp>
        <p:nvSpPr>
          <p:cNvPr id="38925" name="Rectangle 14">
            <a:extLst>
              <a:ext uri="{FF2B5EF4-FFF2-40B4-BE49-F238E27FC236}">
                <a16:creationId xmlns:a16="http://schemas.microsoft.com/office/drawing/2014/main" id="{75CBCDE6-CB7F-BA46-A065-B1D93B9FEA43}"/>
              </a:ext>
            </a:extLst>
          </p:cNvPr>
          <p:cNvSpPr>
            <a:spLocks noGrp="1" noRot="1" noChangeAspect="1" noChangeArrowheads="1" noTextEdit="1"/>
          </p:cNvSpPr>
          <p:nvPr>
            <p:ph type="sldImg"/>
          </p:nvPr>
        </p:nvSpPr>
        <p:spPr>
          <a:xfrm>
            <a:off x="393700" y="692150"/>
            <a:ext cx="6070600" cy="3416300"/>
          </a:xfrm>
          <a:ln cap="flat"/>
        </p:spPr>
      </p:sp>
    </p:spTree>
    <p:extLst>
      <p:ext uri="{BB962C8B-B14F-4D97-AF65-F5344CB8AC3E}">
        <p14:creationId xmlns:p14="http://schemas.microsoft.com/office/powerpoint/2010/main" val="2635092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0ED6665E-D73C-4CFB-8BB0-10F09CC1DA32}" type="datetimeFigureOut">
              <a:rPr lang="en-IE" smtClean="0"/>
              <a:t>20/08/2023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5F9A0F3B-89BE-4270-BEAA-16C0C079EB91}" type="slidenum">
              <a:rPr lang="en-IE" smtClean="0"/>
              <a:t>‹#›</a:t>
            </a:fld>
            <a:endParaRPr lang="en-IE"/>
          </a:p>
        </p:txBody>
      </p:sp>
    </p:spTree>
    <p:extLst>
      <p:ext uri="{BB962C8B-B14F-4D97-AF65-F5344CB8AC3E}">
        <p14:creationId xmlns:p14="http://schemas.microsoft.com/office/powerpoint/2010/main" val="59936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0ED6665E-D73C-4CFB-8BB0-10F09CC1DA32}" type="datetimeFigureOut">
              <a:rPr lang="en-IE" smtClean="0"/>
              <a:t>20/08/2023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5F9A0F3B-89BE-4270-BEAA-16C0C079EB91}" type="slidenum">
              <a:rPr lang="en-IE" smtClean="0"/>
              <a:t>‹#›</a:t>
            </a:fld>
            <a:endParaRPr lang="en-IE"/>
          </a:p>
        </p:txBody>
      </p:sp>
    </p:spTree>
    <p:extLst>
      <p:ext uri="{BB962C8B-B14F-4D97-AF65-F5344CB8AC3E}">
        <p14:creationId xmlns:p14="http://schemas.microsoft.com/office/powerpoint/2010/main" val="3403162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0ED6665E-D73C-4CFB-8BB0-10F09CC1DA32}" type="datetimeFigureOut">
              <a:rPr lang="en-IE" smtClean="0"/>
              <a:t>20/08/2023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5F9A0F3B-89BE-4270-BEAA-16C0C079EB91}" type="slidenum">
              <a:rPr lang="en-IE" smtClean="0"/>
              <a:t>‹#›</a:t>
            </a:fld>
            <a:endParaRPr lang="en-IE"/>
          </a:p>
        </p:txBody>
      </p:sp>
    </p:spTree>
    <p:extLst>
      <p:ext uri="{BB962C8B-B14F-4D97-AF65-F5344CB8AC3E}">
        <p14:creationId xmlns:p14="http://schemas.microsoft.com/office/powerpoint/2010/main" val="2612443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0ED6665E-D73C-4CFB-8BB0-10F09CC1DA32}" type="datetimeFigureOut">
              <a:rPr lang="en-IE" smtClean="0"/>
              <a:t>20/08/2023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5F9A0F3B-89BE-4270-BEAA-16C0C079EB91}" type="slidenum">
              <a:rPr lang="en-IE" smtClean="0"/>
              <a:t>‹#›</a:t>
            </a:fld>
            <a:endParaRPr lang="en-IE"/>
          </a:p>
        </p:txBody>
      </p:sp>
    </p:spTree>
    <p:extLst>
      <p:ext uri="{BB962C8B-B14F-4D97-AF65-F5344CB8AC3E}">
        <p14:creationId xmlns:p14="http://schemas.microsoft.com/office/powerpoint/2010/main" val="230842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ED6665E-D73C-4CFB-8BB0-10F09CC1DA32}" type="datetimeFigureOut">
              <a:rPr lang="en-IE" smtClean="0"/>
              <a:t>20/08/2023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5F9A0F3B-89BE-4270-BEAA-16C0C079EB91}" type="slidenum">
              <a:rPr lang="en-IE" smtClean="0"/>
              <a:t>‹#›</a:t>
            </a:fld>
            <a:endParaRPr lang="en-IE"/>
          </a:p>
        </p:txBody>
      </p:sp>
    </p:spTree>
    <p:extLst>
      <p:ext uri="{BB962C8B-B14F-4D97-AF65-F5344CB8AC3E}">
        <p14:creationId xmlns:p14="http://schemas.microsoft.com/office/powerpoint/2010/main" val="46675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0ED6665E-D73C-4CFB-8BB0-10F09CC1DA32}" type="datetimeFigureOut">
              <a:rPr lang="en-IE" smtClean="0"/>
              <a:t>20/08/2023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5F9A0F3B-89BE-4270-BEAA-16C0C079EB91}" type="slidenum">
              <a:rPr lang="en-IE" smtClean="0"/>
              <a:t>‹#›</a:t>
            </a:fld>
            <a:endParaRPr lang="en-IE"/>
          </a:p>
        </p:txBody>
      </p:sp>
    </p:spTree>
    <p:extLst>
      <p:ext uri="{BB962C8B-B14F-4D97-AF65-F5344CB8AC3E}">
        <p14:creationId xmlns:p14="http://schemas.microsoft.com/office/powerpoint/2010/main" val="4252249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0ED6665E-D73C-4CFB-8BB0-10F09CC1DA32}" type="datetimeFigureOut">
              <a:rPr lang="en-IE" smtClean="0"/>
              <a:t>20/08/2023</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5F9A0F3B-89BE-4270-BEAA-16C0C079EB91}" type="slidenum">
              <a:rPr lang="en-IE" smtClean="0"/>
              <a:t>‹#›</a:t>
            </a:fld>
            <a:endParaRPr lang="en-IE"/>
          </a:p>
        </p:txBody>
      </p:sp>
    </p:spTree>
    <p:extLst>
      <p:ext uri="{BB962C8B-B14F-4D97-AF65-F5344CB8AC3E}">
        <p14:creationId xmlns:p14="http://schemas.microsoft.com/office/powerpoint/2010/main" val="761918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0ED6665E-D73C-4CFB-8BB0-10F09CC1DA32}" type="datetimeFigureOut">
              <a:rPr lang="en-IE" smtClean="0"/>
              <a:t>20/08/2023</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5F9A0F3B-89BE-4270-BEAA-16C0C079EB91}" type="slidenum">
              <a:rPr lang="en-IE" smtClean="0"/>
              <a:t>‹#›</a:t>
            </a:fld>
            <a:endParaRPr lang="en-IE"/>
          </a:p>
        </p:txBody>
      </p:sp>
    </p:spTree>
    <p:extLst>
      <p:ext uri="{BB962C8B-B14F-4D97-AF65-F5344CB8AC3E}">
        <p14:creationId xmlns:p14="http://schemas.microsoft.com/office/powerpoint/2010/main" val="1744195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D6665E-D73C-4CFB-8BB0-10F09CC1DA32}" type="datetimeFigureOut">
              <a:rPr lang="en-IE" smtClean="0"/>
              <a:t>20/08/2023</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5F9A0F3B-89BE-4270-BEAA-16C0C079EB91}" type="slidenum">
              <a:rPr lang="en-IE" smtClean="0"/>
              <a:t>‹#›</a:t>
            </a:fld>
            <a:endParaRPr lang="en-IE"/>
          </a:p>
        </p:txBody>
      </p:sp>
    </p:spTree>
    <p:extLst>
      <p:ext uri="{BB962C8B-B14F-4D97-AF65-F5344CB8AC3E}">
        <p14:creationId xmlns:p14="http://schemas.microsoft.com/office/powerpoint/2010/main" val="1941849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ED6665E-D73C-4CFB-8BB0-10F09CC1DA32}" type="datetimeFigureOut">
              <a:rPr lang="en-IE" smtClean="0"/>
              <a:t>20/08/2023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5F9A0F3B-89BE-4270-BEAA-16C0C079EB91}" type="slidenum">
              <a:rPr lang="en-IE" smtClean="0"/>
              <a:t>‹#›</a:t>
            </a:fld>
            <a:endParaRPr lang="en-IE"/>
          </a:p>
        </p:txBody>
      </p:sp>
    </p:spTree>
    <p:extLst>
      <p:ext uri="{BB962C8B-B14F-4D97-AF65-F5344CB8AC3E}">
        <p14:creationId xmlns:p14="http://schemas.microsoft.com/office/powerpoint/2010/main" val="2914627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ED6665E-D73C-4CFB-8BB0-10F09CC1DA32}" type="datetimeFigureOut">
              <a:rPr lang="en-IE" smtClean="0"/>
              <a:t>20/08/2023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5F9A0F3B-89BE-4270-BEAA-16C0C079EB91}" type="slidenum">
              <a:rPr lang="en-IE" smtClean="0"/>
              <a:t>‹#›</a:t>
            </a:fld>
            <a:endParaRPr lang="en-IE"/>
          </a:p>
        </p:txBody>
      </p:sp>
    </p:spTree>
    <p:extLst>
      <p:ext uri="{BB962C8B-B14F-4D97-AF65-F5344CB8AC3E}">
        <p14:creationId xmlns:p14="http://schemas.microsoft.com/office/powerpoint/2010/main" val="4151684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D6665E-D73C-4CFB-8BB0-10F09CC1DA32}" type="datetimeFigureOut">
              <a:rPr lang="en-IE" smtClean="0"/>
              <a:t>20/08/2023</a:t>
            </a:fld>
            <a:endParaRPr lang="en-I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9A0F3B-89BE-4270-BEAA-16C0C079EB91}" type="slidenum">
              <a:rPr lang="en-IE" smtClean="0"/>
              <a:t>‹#›</a:t>
            </a:fld>
            <a:endParaRPr lang="en-IE"/>
          </a:p>
        </p:txBody>
      </p:sp>
    </p:spTree>
    <p:extLst>
      <p:ext uri="{BB962C8B-B14F-4D97-AF65-F5344CB8AC3E}">
        <p14:creationId xmlns:p14="http://schemas.microsoft.com/office/powerpoint/2010/main" val="2749337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audio" Target="../media/audio1.wav"/><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notesSlide" Target="../notesSlides/notesSlide1.xml"/><Relationship Id="rId7" Type="http://schemas.microsoft.com/office/2011/relationships/inkAction" Target="../ink/inkAction1.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6.png"/><Relationship Id="rId5" Type="http://schemas.openxmlformats.org/officeDocument/2006/relationships/oleObject" Target="../embeddings/oleObject1.bin"/><Relationship Id="rId4" Type="http://schemas.openxmlformats.org/officeDocument/2006/relationships/image" Target="../media/image17.wmf"/></Relationships>
</file>

<file path=ppt/slides/_rels/slide1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2.xml"/><Relationship Id="rId7" Type="http://schemas.microsoft.com/office/2011/relationships/inkAction" Target="../ink/inkAction2.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7.wmf"/><Relationship Id="rId5" Type="http://schemas.openxmlformats.org/officeDocument/2006/relationships/image" Target="../media/image18.png"/><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20.wmf"/><Relationship Id="rId4" Type="http://schemas.openxmlformats.org/officeDocument/2006/relationships/image" Target="../media/image19.emf"/></Relationships>
</file>

<file path=ppt/slides/_rels/slide21.xml.rels><?xml version="1.0" encoding="UTF-8" standalone="yes"?>
<Relationships xmlns="http://schemas.openxmlformats.org/package/2006/relationships"><Relationship Id="rId3" Type="http://schemas.openxmlformats.org/officeDocument/2006/relationships/image" Target="../media/image17.wmf"/><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microsoft.com/office/2011/relationships/inkAction" Target="../ink/inkAction3.xml"/><Relationship Id="rId5" Type="http://schemas.openxmlformats.org/officeDocument/2006/relationships/image" Target="../media/image20.wmf"/><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8" Type="http://schemas.openxmlformats.org/officeDocument/2006/relationships/image" Target="../media/image210.png"/><Relationship Id="rId3" Type="http://schemas.openxmlformats.org/officeDocument/2006/relationships/notesSlide" Target="../notesSlides/notesSlide5.xml"/><Relationship Id="rId7" Type="http://schemas.microsoft.com/office/2011/relationships/inkAction" Target="../ink/inkAction4.xml"/><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17.wmf"/><Relationship Id="rId5" Type="http://schemas.openxmlformats.org/officeDocument/2006/relationships/image" Target="../media/image22.png"/><Relationship Id="rId4"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8" Type="http://schemas.microsoft.com/office/2011/relationships/inkAction" Target="../ink/inkAction5.xml"/><Relationship Id="rId3" Type="http://schemas.openxmlformats.org/officeDocument/2006/relationships/slideLayout" Target="../slideLayouts/slideLayout6.xml"/><Relationship Id="rId7" Type="http://schemas.openxmlformats.org/officeDocument/2006/relationships/image" Target="../media/image17.wmf"/><Relationship Id="rId2" Type="http://schemas.openxmlformats.org/officeDocument/2006/relationships/tags" Target="../tags/tag1.xml"/><Relationship Id="rId1" Type="http://schemas.openxmlformats.org/officeDocument/2006/relationships/vmlDrawing" Target="../drawings/vmlDrawing4.vml"/><Relationship Id="rId6" Type="http://schemas.openxmlformats.org/officeDocument/2006/relationships/image" Target="../media/image23.png"/><Relationship Id="rId5" Type="http://schemas.openxmlformats.org/officeDocument/2006/relationships/oleObject" Target="../embeddings/oleObject4.bin"/><Relationship Id="rId4" Type="http://schemas.openxmlformats.org/officeDocument/2006/relationships/notesSlide" Target="../notesSlides/notesSlide6.xml"/><Relationship Id="rId9" Type="http://schemas.openxmlformats.org/officeDocument/2006/relationships/image" Target="../media/image230.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17.wmf"/><Relationship Id="rId5" Type="http://schemas.openxmlformats.org/officeDocument/2006/relationships/image" Target="../media/image24.png"/><Relationship Id="rId4" Type="http://schemas.openxmlformats.org/officeDocument/2006/relationships/oleObject" Target="../embeddings/oleObject5.bin"/></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audio" Target="../media/audio2.wav"/></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1524000" y="549275"/>
            <a:ext cx="9144000" cy="4308872"/>
          </a:xfrm>
          <a:prstGeom prst="rect">
            <a:avLst/>
          </a:prstGeom>
          <a:noFill/>
          <a:ln w="9525">
            <a:noFill/>
            <a:miter lim="800000"/>
            <a:headEnd/>
            <a:tailEnd/>
          </a:ln>
          <a:effectLst/>
        </p:spPr>
        <p:txBody>
          <a:bodyPr>
            <a:spAutoFit/>
          </a:bodyPr>
          <a:lstStyle/>
          <a:p>
            <a:pPr algn="ctr"/>
            <a:endParaRPr lang="en-US" sz="2400" dirty="0"/>
          </a:p>
          <a:p>
            <a:pPr algn="ctr"/>
            <a:r>
              <a:rPr lang="lt-LT" sz="4000" b="1" dirty="0"/>
              <a:t>EKG analizės pagrindai</a:t>
            </a:r>
            <a:endParaRPr lang="en-US" sz="3200" b="1" dirty="0"/>
          </a:p>
          <a:p>
            <a:pPr algn="ctr"/>
            <a:endParaRPr lang="en-US" dirty="0"/>
          </a:p>
          <a:p>
            <a:pPr algn="ctr"/>
            <a:endParaRPr lang="en-US" dirty="0"/>
          </a:p>
          <a:p>
            <a:pPr algn="ctr"/>
            <a:endParaRPr lang="en-US" b="1" dirty="0"/>
          </a:p>
          <a:p>
            <a:pPr algn="ctr"/>
            <a:endParaRPr lang="en-US" dirty="0"/>
          </a:p>
          <a:p>
            <a:pPr algn="ctr"/>
            <a:endParaRPr lang="en-US" dirty="0"/>
          </a:p>
          <a:p>
            <a:pPr algn="ctr"/>
            <a:endParaRPr lang="en-US" dirty="0"/>
          </a:p>
          <a:p>
            <a:pPr algn="ctr"/>
            <a:r>
              <a:rPr lang="lt-LT" sz="2400" b="1" dirty="0"/>
              <a:t>Lietuvos Sveikatos mokslų universitetas</a:t>
            </a:r>
            <a:endParaRPr lang="lt-LT" sz="2000" dirty="0"/>
          </a:p>
          <a:p>
            <a:pPr algn="ctr"/>
            <a:r>
              <a:rPr lang="lt-LT" sz="2400" b="1" dirty="0"/>
              <a:t>Kardiologijos  klinika</a:t>
            </a:r>
            <a:endParaRPr lang="en-US" sz="2400" b="1" dirty="0"/>
          </a:p>
          <a:p>
            <a:pPr algn="ctr"/>
            <a:endParaRPr lang="en-US" dirty="0"/>
          </a:p>
          <a:p>
            <a:pPr algn="ctr"/>
            <a:endParaRPr lang="en-US" dirty="0"/>
          </a:p>
          <a:p>
            <a:pPr algn="ctr"/>
            <a:endParaRPr lang="en-US" dirty="0"/>
          </a:p>
        </p:txBody>
      </p:sp>
      <p:sp>
        <p:nvSpPr>
          <p:cNvPr id="2" name="Rectangle 1"/>
          <p:cNvSpPr/>
          <p:nvPr/>
        </p:nvSpPr>
        <p:spPr>
          <a:xfrm>
            <a:off x="2772993" y="4432746"/>
            <a:ext cx="6096000" cy="646331"/>
          </a:xfrm>
          <a:prstGeom prst="rect">
            <a:avLst/>
          </a:prstGeom>
        </p:spPr>
        <p:txBody>
          <a:bodyPr>
            <a:spAutoFit/>
          </a:bodyPr>
          <a:lstStyle/>
          <a:p>
            <a:pPr algn="ctr"/>
            <a:r>
              <a:rPr lang="lt-LT" dirty="0" smtClean="0"/>
              <a:t>Doc.</a:t>
            </a:r>
            <a:r>
              <a:rPr lang="en-US" dirty="0" smtClean="0"/>
              <a:t> M. </a:t>
            </a:r>
            <a:r>
              <a:rPr lang="en-US" dirty="0" err="1" smtClean="0"/>
              <a:t>Biesevi</a:t>
            </a:r>
            <a:r>
              <a:rPr lang="lt-LT" dirty="0" smtClean="0"/>
              <a:t>čienė</a:t>
            </a:r>
          </a:p>
          <a:p>
            <a:pPr algn="ctr"/>
            <a:r>
              <a:rPr lang="lt-LT" dirty="0" smtClean="0"/>
              <a:t>Prof. G. Jaruševičius</a:t>
            </a:r>
            <a:endParaRPr lang="en-IE" dirty="0"/>
          </a:p>
        </p:txBody>
      </p:sp>
    </p:spTree>
    <p:extLst>
      <p:ext uri="{BB962C8B-B14F-4D97-AF65-F5344CB8AC3E}">
        <p14:creationId xmlns:p14="http://schemas.microsoft.com/office/powerpoint/2010/main" val="2809239689"/>
      </p:ext>
    </p:extLst>
  </p:cSld>
  <p:clrMapOvr>
    <a:masterClrMapping/>
  </p:clrMapOvr>
  <p:transition advTm="8858"/>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Normal</a:t>
            </a:r>
            <a:r>
              <a:rPr lang="lt-LT" b="1" dirty="0" smtClean="0"/>
              <a:t>i</a:t>
            </a:r>
            <a:r>
              <a:rPr lang="en-US" b="1" dirty="0" smtClean="0"/>
              <a:t> E</a:t>
            </a:r>
            <a:r>
              <a:rPr lang="lt-LT" b="1" dirty="0" smtClean="0"/>
              <a:t>K</a:t>
            </a:r>
            <a:r>
              <a:rPr lang="en-US" b="1" dirty="0" smtClean="0"/>
              <a:t>G</a:t>
            </a:r>
            <a:r>
              <a:rPr lang="en-US" b="1" dirty="0"/>
              <a:t/>
            </a:r>
            <a:br>
              <a:rPr lang="en-US" b="1" dirty="0"/>
            </a:br>
            <a:endParaRPr lang="en-IE" dirty="0"/>
          </a:p>
        </p:txBody>
      </p:sp>
      <p:sp>
        <p:nvSpPr>
          <p:cNvPr id="3" name="Content Placeholder 2"/>
          <p:cNvSpPr>
            <a:spLocks noGrp="1"/>
          </p:cNvSpPr>
          <p:nvPr>
            <p:ph idx="1"/>
          </p:nvPr>
        </p:nvSpPr>
        <p:spPr>
          <a:xfrm>
            <a:off x="838200" y="1825625"/>
            <a:ext cx="7291388" cy="4351338"/>
          </a:xfrm>
        </p:spPr>
        <p:txBody>
          <a:bodyPr>
            <a:normAutofit/>
          </a:bodyPr>
          <a:lstStyle/>
          <a:p>
            <a:r>
              <a:rPr lang="lt-LT" dirty="0" smtClean="0"/>
              <a:t>Svarbu atsiminti, kad „normali“ 12 derivacijų EKG gali būti su nuokrypiais.</a:t>
            </a:r>
          </a:p>
          <a:p>
            <a:r>
              <a:rPr lang="lt-LT" dirty="0" smtClean="0"/>
              <a:t>„Normalios“ EKG charakteristikos nėra absoliučios. Norint atpažinti normalius variantus, reikia didelės EKG skaitymo patirties.</a:t>
            </a:r>
          </a:p>
          <a:p>
            <a:r>
              <a:rPr lang="lt-LT" dirty="0" smtClean="0"/>
              <a:t>Tik nuosekliai ir struktūrizuotai vertinant EKG ir radinius su konkretaus paciento klinikine būkle, EKG taps vertinga diagnostikos priemone.</a:t>
            </a:r>
            <a:endParaRPr lang="en-IE" dirty="0"/>
          </a:p>
        </p:txBody>
      </p:sp>
      <p:pic>
        <p:nvPicPr>
          <p:cNvPr id="1030" name="Picture 6" descr="Normal Ecg Stock Illustration - Download Image Now - i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9588" y="1376116"/>
            <a:ext cx="3866356" cy="425577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3029526" y="6311900"/>
            <a:ext cx="2218171" cy="369332"/>
          </a:xfrm>
          <a:prstGeom prst="rect">
            <a:avLst/>
          </a:prstGeom>
        </p:spPr>
        <p:txBody>
          <a:bodyPr wrap="none">
            <a:spAutoFit/>
          </a:bodyPr>
          <a:lstStyle/>
          <a:p>
            <a:r>
              <a:rPr lang="en-IE" dirty="0" smtClean="0"/>
              <a:t>https://ecg.utah.edu/</a:t>
            </a:r>
            <a:endParaRPr lang="en-IE" dirty="0"/>
          </a:p>
        </p:txBody>
      </p:sp>
    </p:spTree>
    <p:extLst>
      <p:ext uri="{BB962C8B-B14F-4D97-AF65-F5344CB8AC3E}">
        <p14:creationId xmlns:p14="http://schemas.microsoft.com/office/powerpoint/2010/main" val="4036932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t>M</a:t>
            </a:r>
            <a:r>
              <a:rPr lang="lt-LT" b="1" dirty="0" smtClean="0"/>
              <a:t>atavimai</a:t>
            </a:r>
            <a:endParaRPr lang="en-IE" b="1" dirty="0"/>
          </a:p>
        </p:txBody>
      </p:sp>
      <p:sp>
        <p:nvSpPr>
          <p:cNvPr id="3" name="Content Placeholder 2"/>
          <p:cNvSpPr>
            <a:spLocks noGrp="1"/>
          </p:cNvSpPr>
          <p:nvPr>
            <p:ph idx="1"/>
          </p:nvPr>
        </p:nvSpPr>
        <p:spPr>
          <a:xfrm>
            <a:off x="285619" y="1690688"/>
            <a:ext cx="10515600" cy="4946435"/>
          </a:xfrm>
        </p:spPr>
        <p:txBody>
          <a:bodyPr>
            <a:normAutofit/>
          </a:bodyPr>
          <a:lstStyle/>
          <a:p>
            <a:r>
              <a:rPr lang="lt-LT" dirty="0" smtClean="0"/>
              <a:t>Širdies susitraukimų dažnis: 60–90 k./min.</a:t>
            </a:r>
          </a:p>
          <a:p>
            <a:r>
              <a:rPr lang="lt-LT" dirty="0"/>
              <a:t>P</a:t>
            </a:r>
            <a:r>
              <a:rPr lang="lt-LT" dirty="0" smtClean="0"/>
              <a:t>R intervalas: 0,12 - 0,20 sek</a:t>
            </a:r>
          </a:p>
          <a:p>
            <a:r>
              <a:rPr lang="lt-LT" dirty="0" smtClean="0"/>
              <a:t>QRS Ttrukmė: 0,06 - 0,10 sek</a:t>
            </a:r>
          </a:p>
          <a:p>
            <a:r>
              <a:rPr lang="lt-LT" dirty="0" smtClean="0"/>
              <a:t>QT intervalas (QTc ≤ 0,40 sek.)</a:t>
            </a:r>
          </a:p>
          <a:p>
            <a:endParaRPr lang="lt-LT" dirty="0" smtClean="0"/>
          </a:p>
          <a:p>
            <a:r>
              <a:rPr lang="lt-LT" dirty="0" smtClean="0"/>
              <a:t>Bazetto formulė: QTc = (QT) / Sq RR (sekundėmis). Bazett formulė taikoma tik normokardijai, t. y. ŠSD nuo 60-100 k/min.</a:t>
            </a:r>
          </a:p>
          <a:p>
            <a:endParaRPr lang="lt-LT" dirty="0" smtClean="0"/>
          </a:p>
          <a:p>
            <a:r>
              <a:rPr lang="lt-LT" dirty="0" smtClean="0"/>
              <a:t>Įprasta QRS ašis: nuo +90° iki -30° (suaugusiesiems)</a:t>
            </a:r>
            <a:endParaRPr lang="en-IE" dirty="0"/>
          </a:p>
        </p:txBody>
      </p:sp>
      <p:pic>
        <p:nvPicPr>
          <p:cNvPr id="2052" name="Picture 4" descr="https://ecg.utah.edu/img/items/2_Intervals%20and%20wav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4699" y="127890"/>
            <a:ext cx="5276850" cy="33432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029526" y="6311900"/>
            <a:ext cx="2218171" cy="369332"/>
          </a:xfrm>
          <a:prstGeom prst="rect">
            <a:avLst/>
          </a:prstGeom>
        </p:spPr>
        <p:txBody>
          <a:bodyPr wrap="none">
            <a:spAutoFit/>
          </a:bodyPr>
          <a:lstStyle/>
          <a:p>
            <a:r>
              <a:rPr lang="en-IE" dirty="0" smtClean="0"/>
              <a:t>https://ecg.utah.edu/</a:t>
            </a:r>
            <a:endParaRPr lang="en-IE" dirty="0"/>
          </a:p>
        </p:txBody>
      </p:sp>
    </p:spTree>
    <p:extLst>
      <p:ext uri="{BB962C8B-B14F-4D97-AF65-F5344CB8AC3E}">
        <p14:creationId xmlns:p14="http://schemas.microsoft.com/office/powerpoint/2010/main" val="4220277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EKG </a:t>
            </a:r>
            <a:r>
              <a:rPr lang="en-US" b="1" dirty="0" err="1" smtClean="0"/>
              <a:t>analizės</a:t>
            </a:r>
            <a:r>
              <a:rPr lang="lt-LT" b="1" dirty="0" smtClean="0"/>
              <a:t> </a:t>
            </a:r>
            <a:r>
              <a:rPr lang="en-US" b="1" dirty="0" err="1" smtClean="0"/>
              <a:t>pagrindai</a:t>
            </a:r>
            <a:endParaRPr lang="en-US" b="1" dirty="0"/>
          </a:p>
        </p:txBody>
      </p:sp>
      <p:sp>
        <p:nvSpPr>
          <p:cNvPr id="3" name="Content Placeholder 2"/>
          <p:cNvSpPr>
            <a:spLocks noGrp="1"/>
          </p:cNvSpPr>
          <p:nvPr>
            <p:ph idx="1"/>
          </p:nvPr>
        </p:nvSpPr>
        <p:spPr>
          <a:xfrm>
            <a:off x="1524000" y="1371600"/>
            <a:ext cx="9144000" cy="5257800"/>
          </a:xfrm>
        </p:spPr>
        <p:txBody>
          <a:bodyPr>
            <a:normAutofit/>
          </a:bodyPr>
          <a:lstStyle/>
          <a:p>
            <a:r>
              <a:rPr lang="en-US" b="1" dirty="0" err="1" smtClean="0"/>
              <a:t>Dažnis</a:t>
            </a:r>
            <a:r>
              <a:rPr lang="en-US" b="1" dirty="0" smtClean="0"/>
              <a:t>:</a:t>
            </a:r>
            <a:r>
              <a:rPr lang="lt-LT" b="1" dirty="0" smtClean="0"/>
              <a:t> </a:t>
            </a:r>
            <a:r>
              <a:rPr lang="en-US" dirty="0" err="1" smtClean="0"/>
              <a:t>greitas</a:t>
            </a:r>
            <a:r>
              <a:rPr lang="lt-LT" dirty="0" smtClean="0"/>
              <a:t> </a:t>
            </a:r>
            <a:r>
              <a:rPr lang="en-US" dirty="0" err="1" smtClean="0"/>
              <a:t>ar</a:t>
            </a:r>
            <a:r>
              <a:rPr lang="lt-LT" dirty="0" smtClean="0"/>
              <a:t> </a:t>
            </a:r>
            <a:r>
              <a:rPr lang="en-US" dirty="0" err="1" smtClean="0"/>
              <a:t>lėtas</a:t>
            </a:r>
            <a:r>
              <a:rPr lang="en-US" dirty="0" smtClean="0"/>
              <a:t>?</a:t>
            </a:r>
          </a:p>
          <a:p>
            <a:r>
              <a:rPr lang="en-US" b="1" dirty="0" err="1" smtClean="0"/>
              <a:t>Ritmas</a:t>
            </a:r>
            <a:r>
              <a:rPr lang="en-US" b="1" dirty="0" smtClean="0"/>
              <a:t>:</a:t>
            </a:r>
            <a:r>
              <a:rPr lang="lt-LT" b="1" dirty="0" smtClean="0"/>
              <a:t> </a:t>
            </a:r>
            <a:r>
              <a:rPr lang="en-US" dirty="0" err="1" smtClean="0"/>
              <a:t>sinusinis</a:t>
            </a:r>
            <a:r>
              <a:rPr lang="lt-LT" dirty="0" smtClean="0"/>
              <a:t> </a:t>
            </a:r>
            <a:r>
              <a:rPr lang="en-US" dirty="0" err="1" smtClean="0"/>
              <a:t>ar</a:t>
            </a:r>
            <a:r>
              <a:rPr lang="en-US" dirty="0" smtClean="0"/>
              <a:t> ne? </a:t>
            </a:r>
            <a:r>
              <a:rPr lang="en-US" dirty="0" err="1" smtClean="0"/>
              <a:t>Platūs</a:t>
            </a:r>
            <a:r>
              <a:rPr lang="lt-LT" dirty="0" smtClean="0"/>
              <a:t> </a:t>
            </a:r>
            <a:r>
              <a:rPr lang="en-US" dirty="0" err="1" smtClean="0"/>
              <a:t>ar</a:t>
            </a:r>
            <a:r>
              <a:rPr lang="lt-LT" dirty="0" smtClean="0"/>
              <a:t> </a:t>
            </a:r>
            <a:r>
              <a:rPr lang="en-US" dirty="0" err="1" smtClean="0"/>
              <a:t>siauri</a:t>
            </a:r>
            <a:r>
              <a:rPr lang="en-US" dirty="0" smtClean="0"/>
              <a:t> QRS </a:t>
            </a:r>
            <a:r>
              <a:rPr lang="en-US" dirty="0" err="1" smtClean="0"/>
              <a:t>kompleksai</a:t>
            </a:r>
            <a:r>
              <a:rPr lang="en-US" dirty="0" smtClean="0"/>
              <a:t>?</a:t>
            </a:r>
          </a:p>
          <a:p>
            <a:r>
              <a:rPr lang="en-US" b="1" dirty="0" err="1" smtClean="0"/>
              <a:t>Intervalai</a:t>
            </a:r>
            <a:r>
              <a:rPr lang="en-US" b="1" dirty="0" smtClean="0"/>
              <a:t>:</a:t>
            </a:r>
            <a:r>
              <a:rPr lang="en-US" dirty="0" smtClean="0"/>
              <a:t> PR </a:t>
            </a:r>
            <a:r>
              <a:rPr lang="en-US" dirty="0" err="1" smtClean="0"/>
              <a:t>ir</a:t>
            </a:r>
            <a:r>
              <a:rPr lang="en-US" dirty="0" smtClean="0"/>
              <a:t> QT </a:t>
            </a:r>
            <a:r>
              <a:rPr lang="en-US" dirty="0" err="1" smtClean="0"/>
              <a:t>normalūs</a:t>
            </a:r>
            <a:r>
              <a:rPr lang="lt-LT" dirty="0" smtClean="0"/>
              <a:t> </a:t>
            </a:r>
            <a:r>
              <a:rPr lang="en-US" dirty="0" err="1" smtClean="0"/>
              <a:t>arpailgėję</a:t>
            </a:r>
            <a:r>
              <a:rPr lang="en-US" dirty="0" smtClean="0"/>
              <a:t>?</a:t>
            </a:r>
          </a:p>
          <a:p>
            <a:r>
              <a:rPr lang="en-US" b="1" dirty="0" smtClean="0"/>
              <a:t>P </a:t>
            </a:r>
            <a:r>
              <a:rPr lang="en-US" b="1" dirty="0" err="1" smtClean="0"/>
              <a:t>banga</a:t>
            </a:r>
            <a:r>
              <a:rPr lang="en-US" b="1" dirty="0" smtClean="0"/>
              <a:t>: </a:t>
            </a:r>
            <a:r>
              <a:rPr lang="en-US" dirty="0" err="1" smtClean="0"/>
              <a:t>Normalus</a:t>
            </a:r>
            <a:r>
              <a:rPr lang="en-US" dirty="0" smtClean="0"/>
              <a:t> P </a:t>
            </a:r>
            <a:r>
              <a:rPr lang="en-US" dirty="0" err="1" smtClean="0"/>
              <a:t>dantelis</a:t>
            </a:r>
            <a:r>
              <a:rPr lang="en-US" dirty="0" smtClean="0"/>
              <a:t>? </a:t>
            </a:r>
            <a:r>
              <a:rPr lang="en-US" dirty="0" err="1" smtClean="0"/>
              <a:t>Prieširdžių</a:t>
            </a:r>
            <a:r>
              <a:rPr lang="lt-LT" dirty="0" smtClean="0"/>
              <a:t> </a:t>
            </a:r>
            <a:r>
              <a:rPr lang="en-US" dirty="0" err="1" smtClean="0"/>
              <a:t>padidėjimas</a:t>
            </a:r>
            <a:r>
              <a:rPr lang="en-US" dirty="0" smtClean="0"/>
              <a:t>?</a:t>
            </a:r>
          </a:p>
          <a:p>
            <a:r>
              <a:rPr lang="en-US" b="1" dirty="0" smtClean="0"/>
              <a:t>QRS: </a:t>
            </a:r>
            <a:r>
              <a:rPr lang="en-US" b="1" dirty="0" err="1" smtClean="0"/>
              <a:t>ašies</a:t>
            </a:r>
            <a:r>
              <a:rPr lang="lt-LT" b="1" dirty="0" smtClean="0"/>
              <a:t> nuo</a:t>
            </a:r>
            <a:r>
              <a:rPr lang="en-US" b="1" dirty="0" err="1" smtClean="0"/>
              <a:t>krypis</a:t>
            </a:r>
            <a:r>
              <a:rPr lang="en-US" b="1" dirty="0" smtClean="0"/>
              <a:t>? </a:t>
            </a:r>
            <a:r>
              <a:rPr lang="en-US" dirty="0" smtClean="0"/>
              <a:t>Q </a:t>
            </a:r>
            <a:r>
              <a:rPr lang="en-US" dirty="0" err="1" smtClean="0"/>
              <a:t>banga</a:t>
            </a:r>
            <a:r>
              <a:rPr lang="en-US" dirty="0" smtClean="0"/>
              <a:t>? </a:t>
            </a:r>
            <a:r>
              <a:rPr lang="en-US" dirty="0" err="1" smtClean="0"/>
              <a:t>Skilvelių</a:t>
            </a:r>
            <a:r>
              <a:rPr lang="lt-LT" dirty="0" smtClean="0"/>
              <a:t> </a:t>
            </a:r>
            <a:r>
              <a:rPr lang="en-US" dirty="0" err="1" smtClean="0"/>
              <a:t>padidėjimas</a:t>
            </a:r>
            <a:r>
              <a:rPr lang="en-US" dirty="0" smtClean="0"/>
              <a:t>? </a:t>
            </a:r>
            <a:r>
              <a:rPr lang="en-US" dirty="0" err="1" smtClean="0"/>
              <a:t>Kojyčių</a:t>
            </a:r>
            <a:r>
              <a:rPr lang="lt-LT" dirty="0" smtClean="0"/>
              <a:t> </a:t>
            </a:r>
            <a:r>
              <a:rPr lang="en-US" dirty="0" err="1" smtClean="0"/>
              <a:t>blokada</a:t>
            </a:r>
            <a:r>
              <a:rPr lang="en-US" dirty="0" smtClean="0"/>
              <a:t>?</a:t>
            </a:r>
          </a:p>
          <a:p>
            <a:r>
              <a:rPr lang="en-US" b="1" dirty="0" smtClean="0"/>
              <a:t>ST </a:t>
            </a:r>
            <a:r>
              <a:rPr lang="en-US" b="1" dirty="0" err="1" smtClean="0"/>
              <a:t>segmentas</a:t>
            </a:r>
            <a:r>
              <a:rPr lang="en-US" b="1" dirty="0" smtClean="0"/>
              <a:t>: </a:t>
            </a:r>
            <a:r>
              <a:rPr lang="en-US" dirty="0" err="1" smtClean="0"/>
              <a:t>pakilęs</a:t>
            </a:r>
            <a:r>
              <a:rPr lang="lt-LT" dirty="0" smtClean="0"/>
              <a:t> </a:t>
            </a:r>
            <a:r>
              <a:rPr lang="en-US" dirty="0" err="1" smtClean="0"/>
              <a:t>ar</a:t>
            </a:r>
            <a:r>
              <a:rPr lang="lt-LT" dirty="0" smtClean="0"/>
              <a:t> </a:t>
            </a:r>
            <a:r>
              <a:rPr lang="en-US" dirty="0" err="1" smtClean="0"/>
              <a:t>nusileidęs</a:t>
            </a:r>
            <a:r>
              <a:rPr lang="en-US" dirty="0" smtClean="0"/>
              <a:t>?</a:t>
            </a:r>
          </a:p>
          <a:p>
            <a:r>
              <a:rPr lang="en-US" b="1" dirty="0" smtClean="0"/>
              <a:t>T </a:t>
            </a:r>
            <a:r>
              <a:rPr lang="en-US" b="1" dirty="0" err="1" smtClean="0"/>
              <a:t>banga</a:t>
            </a:r>
            <a:r>
              <a:rPr lang="en-US" b="1" dirty="0" smtClean="0"/>
              <a:t>: </a:t>
            </a:r>
            <a:r>
              <a:rPr lang="en-US" dirty="0" err="1" smtClean="0"/>
              <a:t>teisingos</a:t>
            </a:r>
            <a:r>
              <a:rPr lang="lt-LT" dirty="0" smtClean="0"/>
              <a:t> </a:t>
            </a:r>
            <a:r>
              <a:rPr lang="en-US" dirty="0" err="1" smtClean="0"/>
              <a:t>krypties</a:t>
            </a:r>
            <a:r>
              <a:rPr lang="lt-LT" dirty="0" smtClean="0"/>
              <a:t> </a:t>
            </a:r>
            <a:r>
              <a:rPr lang="en-US" dirty="0" err="1" smtClean="0"/>
              <a:t>ar</a:t>
            </a:r>
            <a:r>
              <a:rPr lang="lt-LT" dirty="0" smtClean="0"/>
              <a:t> </a:t>
            </a:r>
            <a:r>
              <a:rPr lang="en-US" dirty="0" err="1" smtClean="0"/>
              <a:t>invertuota</a:t>
            </a:r>
            <a:r>
              <a:rPr lang="en-US" dirty="0" smtClean="0"/>
              <a:t>?</a:t>
            </a:r>
          </a:p>
          <a:p>
            <a:endParaRPr lang="en-US" dirty="0"/>
          </a:p>
        </p:txBody>
      </p:sp>
    </p:spTree>
    <p:extLst>
      <p:ext uri="{BB962C8B-B14F-4D97-AF65-F5344CB8AC3E}">
        <p14:creationId xmlns:p14="http://schemas.microsoft.com/office/powerpoint/2010/main" val="3920660249"/>
      </p:ext>
    </p:extLst>
  </p:cSld>
  <p:clrMapOvr>
    <a:masterClrMapping/>
  </p:clrMapOvr>
  <p:transition advTm="75258"/>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t>M</a:t>
            </a:r>
            <a:r>
              <a:rPr lang="lt-LT" b="1" dirty="0" smtClean="0"/>
              <a:t>atavimai</a:t>
            </a:r>
            <a:endParaRPr lang="en-IE" dirty="0"/>
          </a:p>
        </p:txBody>
      </p:sp>
      <p:sp>
        <p:nvSpPr>
          <p:cNvPr id="3" name="Content Placeholder 2"/>
          <p:cNvSpPr>
            <a:spLocks noGrp="1"/>
          </p:cNvSpPr>
          <p:nvPr>
            <p:ph idx="1"/>
          </p:nvPr>
        </p:nvSpPr>
        <p:spPr/>
        <p:txBody>
          <a:bodyPr/>
          <a:lstStyle/>
          <a:p>
            <a:r>
              <a:rPr lang="lt-LT" dirty="0" smtClean="0"/>
              <a:t>Širdies susitraukimų dažnis (prieširdžių ir skilvelių, jei skiriasi)</a:t>
            </a:r>
          </a:p>
          <a:p>
            <a:r>
              <a:rPr lang="lt-LT" dirty="0" smtClean="0"/>
              <a:t>PR intervalas (nuo P pradžios iki QRS pradžios)</a:t>
            </a:r>
          </a:p>
          <a:p>
            <a:r>
              <a:rPr lang="lt-LT" dirty="0" smtClean="0"/>
              <a:t>QRS trukmė (QRS plotis)</a:t>
            </a:r>
          </a:p>
          <a:p>
            <a:r>
              <a:rPr lang="lt-LT" dirty="0" smtClean="0"/>
              <a:t>QT intervalas (nuo QRS pradžios iki T pabaigos)</a:t>
            </a:r>
          </a:p>
          <a:p>
            <a:r>
              <a:rPr lang="lt-LT" dirty="0" smtClean="0"/>
              <a:t>QRS ašis</a:t>
            </a:r>
            <a:endParaRPr lang="en-IE" dirty="0"/>
          </a:p>
        </p:txBody>
      </p:sp>
      <p:sp>
        <p:nvSpPr>
          <p:cNvPr id="5" name="Rectangle 4"/>
          <p:cNvSpPr/>
          <p:nvPr/>
        </p:nvSpPr>
        <p:spPr>
          <a:xfrm>
            <a:off x="3029526" y="6311900"/>
            <a:ext cx="2218171" cy="369332"/>
          </a:xfrm>
          <a:prstGeom prst="rect">
            <a:avLst/>
          </a:prstGeom>
        </p:spPr>
        <p:txBody>
          <a:bodyPr wrap="none">
            <a:spAutoFit/>
          </a:bodyPr>
          <a:lstStyle/>
          <a:p>
            <a:r>
              <a:rPr lang="en-IE" dirty="0" smtClean="0"/>
              <a:t>https://ecg.utah.edu/</a:t>
            </a:r>
            <a:endParaRPr lang="en-IE" dirty="0"/>
          </a:p>
        </p:txBody>
      </p:sp>
    </p:spTree>
    <p:extLst>
      <p:ext uri="{BB962C8B-B14F-4D97-AF65-F5344CB8AC3E}">
        <p14:creationId xmlns:p14="http://schemas.microsoft.com/office/powerpoint/2010/main" val="2858773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a:t>
            </a:r>
            <a:r>
              <a:rPr lang="lt-LT" b="1" dirty="0" smtClean="0"/>
              <a:t>itmas</a:t>
            </a:r>
            <a:r>
              <a:rPr lang="en-US" b="1" dirty="0" smtClean="0"/>
              <a:t/>
            </a:r>
            <a:br>
              <a:rPr lang="en-US" b="1" dirty="0" smtClean="0"/>
            </a:br>
            <a:endParaRPr lang="en-IE" dirty="0"/>
          </a:p>
        </p:txBody>
      </p:sp>
      <p:sp>
        <p:nvSpPr>
          <p:cNvPr id="3" name="Content Placeholder 2"/>
          <p:cNvSpPr>
            <a:spLocks noGrp="1"/>
          </p:cNvSpPr>
          <p:nvPr>
            <p:ph idx="1"/>
          </p:nvPr>
        </p:nvSpPr>
        <p:spPr>
          <a:xfrm>
            <a:off x="728197" y="1117480"/>
            <a:ext cx="10515600" cy="1034453"/>
          </a:xfrm>
        </p:spPr>
        <p:txBody>
          <a:bodyPr/>
          <a:lstStyle/>
          <a:p>
            <a:r>
              <a:rPr lang="en-US" dirty="0" err="1" smtClean="0"/>
              <a:t>Normaliam</a:t>
            </a:r>
            <a:r>
              <a:rPr lang="en-US" dirty="0" smtClean="0"/>
              <a:t> </a:t>
            </a:r>
            <a:r>
              <a:rPr lang="en-US" dirty="0" err="1" smtClean="0"/>
              <a:t>sinusiniam</a:t>
            </a:r>
            <a:r>
              <a:rPr lang="en-US" dirty="0" smtClean="0"/>
              <a:t> </a:t>
            </a:r>
            <a:r>
              <a:rPr lang="en-US" dirty="0" err="1" smtClean="0"/>
              <a:t>ritmui</a:t>
            </a:r>
            <a:r>
              <a:rPr lang="en-US" dirty="0" smtClean="0"/>
              <a:t> P bang</a:t>
            </a:r>
            <a:r>
              <a:rPr lang="lt-LT" dirty="0" smtClean="0"/>
              <a:t>a</a:t>
            </a:r>
            <a:r>
              <a:rPr lang="en-US" dirty="0" smtClean="0"/>
              <a:t> I </a:t>
            </a:r>
            <a:r>
              <a:rPr lang="en-US" dirty="0" err="1" smtClean="0"/>
              <a:t>ir</a:t>
            </a:r>
            <a:r>
              <a:rPr lang="en-US" dirty="0" smtClean="0"/>
              <a:t> II </a:t>
            </a:r>
            <a:r>
              <a:rPr lang="lt-LT" dirty="0" smtClean="0"/>
              <a:t>derivacijose</a:t>
            </a:r>
            <a:r>
              <a:rPr lang="en-US" dirty="0" smtClean="0"/>
              <a:t> </a:t>
            </a:r>
            <a:r>
              <a:rPr lang="en-US" dirty="0" err="1" smtClean="0"/>
              <a:t>turi</a:t>
            </a:r>
            <a:r>
              <a:rPr lang="en-US" dirty="0" smtClean="0"/>
              <a:t> </a:t>
            </a:r>
            <a:r>
              <a:rPr lang="en-US" dirty="0" err="1" smtClean="0"/>
              <a:t>būti</a:t>
            </a:r>
            <a:r>
              <a:rPr lang="en-US" dirty="0" smtClean="0"/>
              <a:t> </a:t>
            </a:r>
            <a:r>
              <a:rPr lang="en-US" dirty="0" err="1" smtClean="0"/>
              <a:t>teigiamos</a:t>
            </a:r>
            <a:r>
              <a:rPr lang="en-US" dirty="0" smtClean="0"/>
              <a:t>.</a:t>
            </a:r>
            <a:endParaRPr lang="en-US" dirty="0"/>
          </a:p>
        </p:txBody>
      </p:sp>
      <p:sp>
        <p:nvSpPr>
          <p:cNvPr id="4" name="Rectangle 3"/>
          <p:cNvSpPr/>
          <p:nvPr/>
        </p:nvSpPr>
        <p:spPr>
          <a:xfrm>
            <a:off x="3029526" y="6311900"/>
            <a:ext cx="2218171" cy="369332"/>
          </a:xfrm>
          <a:prstGeom prst="rect">
            <a:avLst/>
          </a:prstGeom>
        </p:spPr>
        <p:txBody>
          <a:bodyPr wrap="none">
            <a:spAutoFit/>
          </a:bodyPr>
          <a:lstStyle/>
          <a:p>
            <a:r>
              <a:rPr lang="en-IE" dirty="0" smtClean="0"/>
              <a:t>https://ecg.utah.edu/</a:t>
            </a:r>
            <a:endParaRPr lang="en-IE" dirty="0"/>
          </a:p>
        </p:txBody>
      </p:sp>
      <p:pic>
        <p:nvPicPr>
          <p:cNvPr id="5" name="Picture 4"/>
          <p:cNvPicPr>
            <a:picLocks noChangeAspect="1"/>
          </p:cNvPicPr>
          <p:nvPr/>
        </p:nvPicPr>
        <p:blipFill>
          <a:blip r:embed="rId2"/>
          <a:stretch>
            <a:fillRect/>
          </a:stretch>
        </p:blipFill>
        <p:spPr>
          <a:xfrm>
            <a:off x="1220153" y="2214934"/>
            <a:ext cx="9209507" cy="3506777"/>
          </a:xfrm>
          <a:prstGeom prst="rect">
            <a:avLst/>
          </a:prstGeom>
        </p:spPr>
      </p:pic>
      <p:sp>
        <p:nvSpPr>
          <p:cNvPr id="9" name="Down Arrow 8"/>
          <p:cNvSpPr/>
          <p:nvPr/>
        </p:nvSpPr>
        <p:spPr>
          <a:xfrm>
            <a:off x="2426941" y="2282562"/>
            <a:ext cx="171880" cy="4812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Down Arrow 10"/>
          <p:cNvSpPr/>
          <p:nvPr/>
        </p:nvSpPr>
        <p:spPr>
          <a:xfrm>
            <a:off x="2426941" y="3128211"/>
            <a:ext cx="171880" cy="5018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044765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ŠSD </a:t>
            </a:r>
            <a:r>
              <a:rPr lang="en-US" dirty="0" err="1" smtClean="0"/>
              <a:t>įvertinimas</a:t>
            </a:r>
            <a:endParaRPr lang="en-US" dirty="0"/>
          </a:p>
        </p:txBody>
      </p:sp>
      <p:pic>
        <p:nvPicPr>
          <p:cNvPr id="5" name="Picture 4"/>
          <p:cNvPicPr>
            <a:picLocks noChangeAspect="1"/>
          </p:cNvPicPr>
          <p:nvPr/>
        </p:nvPicPr>
        <p:blipFill>
          <a:blip r:embed="rId3"/>
          <a:stretch>
            <a:fillRect/>
          </a:stretch>
        </p:blipFill>
        <p:spPr>
          <a:xfrm>
            <a:off x="6756400" y="1295400"/>
            <a:ext cx="3911600" cy="1409700"/>
          </a:xfrm>
          <a:prstGeom prst="rect">
            <a:avLst/>
          </a:prstGeom>
        </p:spPr>
      </p:pic>
      <p:sp>
        <p:nvSpPr>
          <p:cNvPr id="6" name="TextBox 5"/>
          <p:cNvSpPr txBox="1"/>
          <p:nvPr/>
        </p:nvSpPr>
        <p:spPr>
          <a:xfrm>
            <a:off x="2133601" y="1295401"/>
            <a:ext cx="7401385" cy="1908215"/>
          </a:xfrm>
          <a:prstGeom prst="rect">
            <a:avLst/>
          </a:prstGeom>
          <a:noFill/>
        </p:spPr>
        <p:txBody>
          <a:bodyPr wrap="none" rtlCol="0">
            <a:spAutoFit/>
          </a:bodyPr>
          <a:lstStyle/>
          <a:p>
            <a:r>
              <a:rPr lang="en-US" sz="2000" dirty="0" err="1"/>
              <a:t>Vienas</a:t>
            </a:r>
            <a:r>
              <a:rPr lang="lt-LT" sz="2000" dirty="0"/>
              <a:t> </a:t>
            </a:r>
            <a:r>
              <a:rPr lang="en-US" sz="2000" dirty="0" err="1"/>
              <a:t>mažas</a:t>
            </a:r>
            <a:r>
              <a:rPr lang="lt-LT" sz="2000" dirty="0"/>
              <a:t> </a:t>
            </a:r>
            <a:r>
              <a:rPr lang="en-US" sz="2000" dirty="0" err="1"/>
              <a:t>langelis</a:t>
            </a:r>
            <a:r>
              <a:rPr lang="en-US" sz="2000" dirty="0"/>
              <a:t> =</a:t>
            </a:r>
            <a:r>
              <a:rPr lang="lt-LT" sz="2000" dirty="0"/>
              <a:t> </a:t>
            </a:r>
            <a:r>
              <a:rPr lang="en-US" sz="2000" dirty="0"/>
              <a:t>0.04s.=</a:t>
            </a:r>
            <a:r>
              <a:rPr lang="lt-LT" sz="2000" dirty="0"/>
              <a:t> </a:t>
            </a:r>
            <a:r>
              <a:rPr lang="en-US" sz="2000" dirty="0"/>
              <a:t>40 ms.</a:t>
            </a:r>
          </a:p>
          <a:p>
            <a:r>
              <a:rPr lang="en-US" sz="2000" dirty="0" err="1"/>
              <a:t>Vienas</a:t>
            </a:r>
            <a:r>
              <a:rPr lang="lt-LT" sz="2000" dirty="0"/>
              <a:t> </a:t>
            </a:r>
            <a:r>
              <a:rPr lang="en-US" sz="2000" dirty="0" err="1"/>
              <a:t>didelis</a:t>
            </a:r>
            <a:r>
              <a:rPr lang="lt-LT" sz="2000" dirty="0"/>
              <a:t> </a:t>
            </a:r>
            <a:r>
              <a:rPr lang="en-US" sz="2000" dirty="0" err="1"/>
              <a:t>langas</a:t>
            </a:r>
            <a:r>
              <a:rPr lang="en-US" sz="2000" dirty="0"/>
              <a:t>=0.2s. =</a:t>
            </a:r>
            <a:r>
              <a:rPr lang="lt-LT" sz="2000" dirty="0"/>
              <a:t> </a:t>
            </a:r>
            <a:r>
              <a:rPr lang="en-US" sz="2000" dirty="0"/>
              <a:t>200 ms.</a:t>
            </a:r>
          </a:p>
          <a:p>
            <a:r>
              <a:rPr lang="en-US" sz="2000" dirty="0" err="1"/>
              <a:t>Popieriaus</a:t>
            </a:r>
            <a:r>
              <a:rPr lang="lt-LT" sz="2000" dirty="0"/>
              <a:t> </a:t>
            </a:r>
            <a:r>
              <a:rPr lang="en-US" sz="2000" dirty="0" err="1"/>
              <a:t>slinkimo</a:t>
            </a:r>
            <a:r>
              <a:rPr lang="lt-LT" sz="2000" dirty="0"/>
              <a:t> </a:t>
            </a:r>
            <a:r>
              <a:rPr lang="en-US" sz="2000" dirty="0" err="1"/>
              <a:t>greitis</a:t>
            </a:r>
            <a:r>
              <a:rPr lang="en-US" sz="2000" dirty="0"/>
              <a:t> 1500 mm/min=25mm/s</a:t>
            </a:r>
          </a:p>
          <a:p>
            <a:r>
              <a:rPr lang="en-US" sz="2000" dirty="0" err="1"/>
              <a:t>Vienas</a:t>
            </a:r>
            <a:r>
              <a:rPr lang="lt-LT" sz="2000" dirty="0"/>
              <a:t> </a:t>
            </a:r>
            <a:r>
              <a:rPr lang="en-US" sz="2000" dirty="0" err="1"/>
              <a:t>dūžis</a:t>
            </a:r>
            <a:r>
              <a:rPr lang="en-US" sz="2000" dirty="0"/>
              <a:t> per 0.2 s.= 300 k/min.</a:t>
            </a:r>
          </a:p>
          <a:p>
            <a:r>
              <a:rPr lang="en-US" sz="2000" dirty="0"/>
              <a:t>ŠSD =1500/RR (mm) </a:t>
            </a:r>
            <a:r>
              <a:rPr lang="en-US" sz="2000" dirty="0" err="1"/>
              <a:t>arba</a:t>
            </a:r>
            <a:r>
              <a:rPr lang="en-US" sz="2000" dirty="0"/>
              <a:t> 300/</a:t>
            </a:r>
            <a:r>
              <a:rPr lang="en-US" sz="2000" dirty="0" err="1"/>
              <a:t>didelių</a:t>
            </a:r>
            <a:r>
              <a:rPr lang="en-US" sz="2000" dirty="0"/>
              <a:t> </a:t>
            </a:r>
            <a:r>
              <a:rPr lang="en-US" sz="2000" dirty="0" err="1"/>
              <a:t>langelių</a:t>
            </a:r>
            <a:r>
              <a:rPr lang="lt-LT" sz="2000" dirty="0"/>
              <a:t> </a:t>
            </a:r>
            <a:r>
              <a:rPr lang="en-US" sz="2000" dirty="0" err="1"/>
              <a:t>skaičius</a:t>
            </a:r>
            <a:r>
              <a:rPr lang="en-US" sz="2000" dirty="0"/>
              <a:t> tarp RR </a:t>
            </a:r>
            <a:r>
              <a:rPr lang="en-US" sz="2000" dirty="0" err="1"/>
              <a:t>bangų</a:t>
            </a:r>
            <a:r>
              <a:rPr lang="en-US" sz="2000" dirty="0"/>
              <a:t>.</a:t>
            </a:r>
          </a:p>
          <a:p>
            <a:endParaRPr lang="en-US" dirty="0"/>
          </a:p>
        </p:txBody>
      </p:sp>
      <p:pic>
        <p:nvPicPr>
          <p:cNvPr id="7" name="Picture 6" descr="Untitled.png"/>
          <p:cNvPicPr>
            <a:picLocks noChangeAspect="1"/>
          </p:cNvPicPr>
          <p:nvPr/>
        </p:nvPicPr>
        <p:blipFill>
          <a:blip r:embed="rId4"/>
          <a:stretch>
            <a:fillRect/>
          </a:stretch>
        </p:blipFill>
        <p:spPr>
          <a:xfrm>
            <a:off x="1524000" y="3454400"/>
            <a:ext cx="9144000" cy="3403600"/>
          </a:xfrm>
          <a:prstGeom prst="rect">
            <a:avLst/>
          </a:prstGeom>
        </p:spPr>
      </p:pic>
      <p:pic>
        <p:nvPicPr>
          <p:cNvPr id="8" name="~PP2352.WAV">
            <a:hlinkClick r:id="" action="ppaction://media"/>
          </p:cNvPr>
          <p:cNvPicPr>
            <a:picLocks noRot="1" noChangeAspect="1"/>
          </p:cNvPicPr>
          <p:nvPr>
            <a:wavAudioFile r:embed="rId1" name="~PP2352.WAV"/>
          </p:nvPr>
        </p:nvPicPr>
        <p:blipFill>
          <a:blip r:embed="rId5"/>
          <a:stretch>
            <a:fillRect/>
          </a:stretch>
        </p:blipFill>
        <p:spPr>
          <a:xfrm>
            <a:off x="10156825" y="6346825"/>
            <a:ext cx="304800" cy="304800"/>
          </a:xfrm>
          <a:prstGeom prst="rect">
            <a:avLst/>
          </a:prstGeom>
        </p:spPr>
      </p:pic>
    </p:spTree>
    <p:extLst>
      <p:ext uri="{BB962C8B-B14F-4D97-AF65-F5344CB8AC3E}">
        <p14:creationId xmlns:p14="http://schemas.microsoft.com/office/powerpoint/2010/main" val="382299547"/>
      </p:ext>
    </p:extLst>
  </p:cSld>
  <p:clrMapOvr>
    <a:masterClrMapping/>
  </p:clrMapOvr>
  <p:transition advTm="6370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821" y="131368"/>
            <a:ext cx="10515600" cy="1325563"/>
          </a:xfrm>
        </p:spPr>
        <p:txBody>
          <a:bodyPr/>
          <a:lstStyle/>
          <a:p>
            <a:r>
              <a:rPr lang="en-US" b="1" dirty="0" smtClean="0"/>
              <a:t>EKG </a:t>
            </a:r>
            <a:r>
              <a:rPr lang="en-US" b="1" dirty="0" err="1" smtClean="0"/>
              <a:t>kompleksai</a:t>
            </a:r>
            <a:r>
              <a:rPr lang="lt-LT" b="1" dirty="0" smtClean="0"/>
              <a:t> </a:t>
            </a:r>
            <a:r>
              <a:rPr lang="en-US" b="1" dirty="0" err="1" smtClean="0"/>
              <a:t>ir</a:t>
            </a:r>
            <a:r>
              <a:rPr lang="lt-LT" b="1" dirty="0" smtClean="0"/>
              <a:t> </a:t>
            </a:r>
            <a:r>
              <a:rPr lang="en-US" b="1" dirty="0" err="1" smtClean="0"/>
              <a:t>intervalai</a:t>
            </a:r>
            <a:endParaRPr lang="en-US" b="1" dirty="0"/>
          </a:p>
        </p:txBody>
      </p:sp>
      <p:sp>
        <p:nvSpPr>
          <p:cNvPr id="3" name="Content Placeholder 2"/>
          <p:cNvSpPr>
            <a:spLocks noGrp="1"/>
          </p:cNvSpPr>
          <p:nvPr>
            <p:ph idx="1"/>
          </p:nvPr>
        </p:nvSpPr>
        <p:spPr>
          <a:xfrm>
            <a:off x="1379621" y="4099904"/>
            <a:ext cx="9144000" cy="2895600"/>
          </a:xfrm>
        </p:spPr>
        <p:txBody>
          <a:bodyPr>
            <a:normAutofit fontScale="77500" lnSpcReduction="20000"/>
          </a:bodyPr>
          <a:lstStyle/>
          <a:p>
            <a:r>
              <a:rPr lang="en-US" dirty="0" smtClean="0"/>
              <a:t>P </a:t>
            </a:r>
            <a:r>
              <a:rPr lang="en-US" dirty="0" err="1" smtClean="0"/>
              <a:t>banga</a:t>
            </a:r>
            <a:r>
              <a:rPr lang="en-US" dirty="0" smtClean="0"/>
              <a:t>: </a:t>
            </a:r>
            <a:r>
              <a:rPr lang="en-US" dirty="0" err="1" smtClean="0"/>
              <a:t>prieširdžių</a:t>
            </a:r>
            <a:r>
              <a:rPr lang="lt-LT" dirty="0" smtClean="0"/>
              <a:t> </a:t>
            </a:r>
            <a:r>
              <a:rPr lang="en-US" dirty="0" err="1" smtClean="0"/>
              <a:t>depoliarizacija</a:t>
            </a:r>
            <a:r>
              <a:rPr lang="en-US" dirty="0" smtClean="0"/>
              <a:t> (</a:t>
            </a:r>
            <a:r>
              <a:rPr lang="en-US" dirty="0" err="1" smtClean="0"/>
              <a:t>išdešinės</a:t>
            </a:r>
            <a:r>
              <a:rPr lang="lt-LT" dirty="0" smtClean="0"/>
              <a:t> </a:t>
            </a:r>
            <a:r>
              <a:rPr lang="en-US" dirty="0" smtClean="0"/>
              <a:t>į</a:t>
            </a:r>
            <a:r>
              <a:rPr lang="lt-LT" dirty="0" smtClean="0"/>
              <a:t> </a:t>
            </a:r>
            <a:r>
              <a:rPr lang="en-US" dirty="0" err="1" smtClean="0"/>
              <a:t>kairę</a:t>
            </a:r>
            <a:r>
              <a:rPr lang="en-US" dirty="0" smtClean="0"/>
              <a:t>);</a:t>
            </a:r>
          </a:p>
          <a:p>
            <a:r>
              <a:rPr lang="en-US" dirty="0" smtClean="0"/>
              <a:t>QRS: </a:t>
            </a:r>
            <a:r>
              <a:rPr lang="en-US" dirty="0" err="1" smtClean="0"/>
              <a:t>skilvelių</a:t>
            </a:r>
            <a:r>
              <a:rPr lang="lt-LT" dirty="0" smtClean="0"/>
              <a:t> </a:t>
            </a:r>
            <a:r>
              <a:rPr lang="en-US" dirty="0" err="1" smtClean="0"/>
              <a:t>depoliarizacija</a:t>
            </a:r>
            <a:r>
              <a:rPr lang="en-US" dirty="0" smtClean="0"/>
              <a:t> (</a:t>
            </a:r>
            <a:r>
              <a:rPr lang="en-US" dirty="0" err="1" smtClean="0"/>
              <a:t>pertvara</a:t>
            </a:r>
            <a:r>
              <a:rPr lang="en-US" dirty="0" smtClean="0"/>
              <a:t>-KS-DS);</a:t>
            </a:r>
          </a:p>
          <a:p>
            <a:r>
              <a:rPr lang="en-US" dirty="0" smtClean="0"/>
              <a:t>T </a:t>
            </a:r>
            <a:r>
              <a:rPr lang="en-US" dirty="0" err="1" smtClean="0"/>
              <a:t>banga</a:t>
            </a:r>
            <a:r>
              <a:rPr lang="en-US" dirty="0" smtClean="0"/>
              <a:t>: </a:t>
            </a:r>
            <a:r>
              <a:rPr lang="en-US" dirty="0" err="1" smtClean="0"/>
              <a:t>skilvelių</a:t>
            </a:r>
            <a:r>
              <a:rPr lang="lt-LT" dirty="0" smtClean="0"/>
              <a:t> </a:t>
            </a:r>
            <a:r>
              <a:rPr lang="en-US" dirty="0" err="1" smtClean="0"/>
              <a:t>repoliarizacija</a:t>
            </a:r>
            <a:r>
              <a:rPr lang="en-US" dirty="0" smtClean="0"/>
              <a:t>;</a:t>
            </a:r>
          </a:p>
          <a:p>
            <a:endParaRPr lang="en-US" dirty="0" smtClean="0"/>
          </a:p>
          <a:p>
            <a:r>
              <a:rPr lang="en-US" dirty="0" smtClean="0">
                <a:solidFill>
                  <a:schemeClr val="accent4">
                    <a:lumMod val="75000"/>
                  </a:schemeClr>
                </a:solidFill>
              </a:rPr>
              <a:t>PR </a:t>
            </a:r>
            <a:r>
              <a:rPr lang="en-US" dirty="0" err="1" smtClean="0">
                <a:solidFill>
                  <a:schemeClr val="accent4">
                    <a:lumMod val="75000"/>
                  </a:schemeClr>
                </a:solidFill>
              </a:rPr>
              <a:t>intervalas</a:t>
            </a:r>
            <a:r>
              <a:rPr lang="en-US" dirty="0" smtClean="0">
                <a:solidFill>
                  <a:schemeClr val="accent4">
                    <a:lumMod val="75000"/>
                  </a:schemeClr>
                </a:solidFill>
              </a:rPr>
              <a:t>: </a:t>
            </a:r>
            <a:r>
              <a:rPr lang="en-US" dirty="0" err="1" smtClean="0"/>
              <a:t>impulso</a:t>
            </a:r>
            <a:r>
              <a:rPr lang="lt-LT" dirty="0" smtClean="0"/>
              <a:t> </a:t>
            </a:r>
            <a:r>
              <a:rPr lang="en-US" dirty="0" err="1" smtClean="0"/>
              <a:t>sklidimas</a:t>
            </a:r>
            <a:r>
              <a:rPr lang="lt-LT" dirty="0" smtClean="0"/>
              <a:t> </a:t>
            </a:r>
            <a:r>
              <a:rPr lang="en-US" dirty="0" err="1" smtClean="0"/>
              <a:t>iš</a:t>
            </a:r>
            <a:r>
              <a:rPr lang="lt-LT" dirty="0" smtClean="0"/>
              <a:t> </a:t>
            </a:r>
            <a:r>
              <a:rPr lang="en-US" dirty="0" smtClean="0"/>
              <a:t>d. </a:t>
            </a:r>
            <a:r>
              <a:rPr lang="en-US" dirty="0" err="1" smtClean="0"/>
              <a:t>Prieširdžio</a:t>
            </a:r>
            <a:r>
              <a:rPr lang="lt-LT" dirty="0" smtClean="0"/>
              <a:t> </a:t>
            </a:r>
            <a:r>
              <a:rPr lang="en-US" dirty="0" err="1" smtClean="0"/>
              <a:t>iki</a:t>
            </a:r>
            <a:r>
              <a:rPr lang="en-US" dirty="0" smtClean="0"/>
              <a:t> AV </a:t>
            </a:r>
            <a:r>
              <a:rPr lang="en-US" dirty="0" err="1" smtClean="0"/>
              <a:t>mazgo</a:t>
            </a:r>
            <a:r>
              <a:rPr lang="en-US" dirty="0" smtClean="0"/>
              <a:t>;</a:t>
            </a:r>
          </a:p>
          <a:p>
            <a:r>
              <a:rPr lang="en-US" dirty="0" smtClean="0">
                <a:solidFill>
                  <a:srgbClr val="008000"/>
                </a:solidFill>
              </a:rPr>
              <a:t>ST </a:t>
            </a:r>
            <a:r>
              <a:rPr lang="en-US" dirty="0" err="1" smtClean="0">
                <a:solidFill>
                  <a:srgbClr val="008000"/>
                </a:solidFill>
              </a:rPr>
              <a:t>segmentas</a:t>
            </a:r>
            <a:r>
              <a:rPr lang="en-US" dirty="0" smtClean="0">
                <a:solidFill>
                  <a:srgbClr val="008000"/>
                </a:solidFill>
              </a:rPr>
              <a:t>: </a:t>
            </a:r>
            <a:r>
              <a:rPr lang="en-US" dirty="0" smtClean="0"/>
              <a:t>“</a:t>
            </a:r>
            <a:r>
              <a:rPr lang="en-US" dirty="0" err="1" smtClean="0"/>
              <a:t>ramus</a:t>
            </a:r>
            <a:r>
              <a:rPr lang="lt-LT" dirty="0" smtClean="0"/>
              <a:t> </a:t>
            </a:r>
            <a:r>
              <a:rPr lang="en-US" dirty="0" err="1" smtClean="0"/>
              <a:t>laikas</a:t>
            </a:r>
            <a:r>
              <a:rPr lang="en-US" dirty="0" smtClean="0"/>
              <a:t>” tarp </a:t>
            </a:r>
            <a:r>
              <a:rPr lang="en-US" dirty="0" err="1" smtClean="0"/>
              <a:t>skilvelių</a:t>
            </a:r>
            <a:r>
              <a:rPr lang="lt-LT" dirty="0" smtClean="0"/>
              <a:t> </a:t>
            </a:r>
            <a:r>
              <a:rPr lang="en-US" dirty="0" err="1" smtClean="0"/>
              <a:t>depoliarizacijos</a:t>
            </a:r>
            <a:r>
              <a:rPr lang="lt-LT" dirty="0" smtClean="0"/>
              <a:t> </a:t>
            </a:r>
            <a:r>
              <a:rPr lang="en-US" dirty="0" err="1" smtClean="0"/>
              <a:t>ir</a:t>
            </a:r>
            <a:r>
              <a:rPr lang="lt-LT" dirty="0" smtClean="0"/>
              <a:t> </a:t>
            </a:r>
            <a:r>
              <a:rPr lang="en-US" dirty="0" err="1" smtClean="0"/>
              <a:t>repoliarizacijos</a:t>
            </a:r>
            <a:r>
              <a:rPr lang="en-US" dirty="0" smtClean="0"/>
              <a:t>;</a:t>
            </a:r>
          </a:p>
          <a:p>
            <a:r>
              <a:rPr lang="en-US" dirty="0" smtClean="0">
                <a:solidFill>
                  <a:schemeClr val="accent6">
                    <a:lumMod val="75000"/>
                  </a:schemeClr>
                </a:solidFill>
              </a:rPr>
              <a:t>QT </a:t>
            </a:r>
            <a:r>
              <a:rPr lang="en-US" dirty="0" err="1" smtClean="0">
                <a:solidFill>
                  <a:schemeClr val="accent6">
                    <a:lumMod val="75000"/>
                  </a:schemeClr>
                </a:solidFill>
              </a:rPr>
              <a:t>intervalas</a:t>
            </a:r>
            <a:r>
              <a:rPr lang="en-US" dirty="0" smtClean="0">
                <a:solidFill>
                  <a:schemeClr val="accent6">
                    <a:lumMod val="75000"/>
                  </a:schemeClr>
                </a:solidFill>
              </a:rPr>
              <a:t>: </a:t>
            </a:r>
            <a:r>
              <a:rPr lang="en-US" dirty="0" err="1" smtClean="0"/>
              <a:t>efektyvi</a:t>
            </a:r>
            <a:r>
              <a:rPr lang="lt-LT" dirty="0" smtClean="0"/>
              <a:t> </a:t>
            </a:r>
            <a:r>
              <a:rPr lang="en-US" dirty="0" err="1" smtClean="0"/>
              <a:t>skilvelių</a:t>
            </a:r>
            <a:r>
              <a:rPr lang="lt-LT" dirty="0" smtClean="0"/>
              <a:t> </a:t>
            </a:r>
            <a:r>
              <a:rPr lang="en-US" dirty="0" err="1" smtClean="0"/>
              <a:t>depoliarizacija</a:t>
            </a:r>
            <a:r>
              <a:rPr lang="lt-LT" dirty="0" smtClean="0"/>
              <a:t> </a:t>
            </a:r>
            <a:r>
              <a:rPr lang="en-US" dirty="0" err="1" smtClean="0"/>
              <a:t>ir</a:t>
            </a:r>
            <a:r>
              <a:rPr lang="lt-LT" dirty="0" smtClean="0"/>
              <a:t> </a:t>
            </a:r>
            <a:r>
              <a:rPr lang="en-US" dirty="0" err="1" smtClean="0"/>
              <a:t>repoliarizacija</a:t>
            </a:r>
            <a:r>
              <a:rPr lang="en-US" dirty="0" smtClean="0"/>
              <a:t>.</a:t>
            </a:r>
          </a:p>
          <a:p>
            <a:endParaRPr lang="en-US" dirty="0" smtClean="0"/>
          </a:p>
          <a:p>
            <a:endParaRPr lang="en-US" dirty="0" smtClean="0"/>
          </a:p>
          <a:p>
            <a:endParaRPr lang="en-US" dirty="0"/>
          </a:p>
        </p:txBody>
      </p:sp>
      <p:pic>
        <p:nvPicPr>
          <p:cNvPr id="4" name="Picture 3"/>
          <p:cNvPicPr>
            <a:picLocks noChangeAspect="1"/>
          </p:cNvPicPr>
          <p:nvPr/>
        </p:nvPicPr>
        <p:blipFill>
          <a:blip r:embed="rId2"/>
          <a:stretch>
            <a:fillRect/>
          </a:stretch>
        </p:blipFill>
        <p:spPr>
          <a:xfrm>
            <a:off x="2208081" y="1019247"/>
            <a:ext cx="6629400" cy="2882900"/>
          </a:xfrm>
          <a:prstGeom prst="rect">
            <a:avLst/>
          </a:prstGeom>
        </p:spPr>
      </p:pic>
    </p:spTree>
    <p:extLst>
      <p:ext uri="{BB962C8B-B14F-4D97-AF65-F5344CB8AC3E}">
        <p14:creationId xmlns:p14="http://schemas.microsoft.com/office/powerpoint/2010/main" val="1179973066"/>
      </p:ext>
    </p:extLst>
  </p:cSld>
  <p:clrMapOvr>
    <a:masterClrMapping/>
  </p:clrMapOvr>
  <p:transition advTm="69528"/>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b="1" dirty="0"/>
              <a:t>L</a:t>
            </a:r>
            <a:r>
              <a:rPr lang="lt-LT" b="1" dirty="0" smtClean="0"/>
              <a:t>aidumas</a:t>
            </a:r>
            <a:endParaRPr lang="en-IE" dirty="0"/>
          </a:p>
        </p:txBody>
      </p:sp>
      <p:sp>
        <p:nvSpPr>
          <p:cNvPr id="3" name="Content Placeholder 2"/>
          <p:cNvSpPr>
            <a:spLocks noGrp="1"/>
          </p:cNvSpPr>
          <p:nvPr>
            <p:ph idx="1"/>
          </p:nvPr>
        </p:nvSpPr>
        <p:spPr>
          <a:xfrm>
            <a:off x="919957" y="1611313"/>
            <a:ext cx="10515600" cy="4351338"/>
          </a:xfrm>
        </p:spPr>
        <p:txBody>
          <a:bodyPr/>
          <a:lstStyle/>
          <a:p>
            <a:r>
              <a:rPr lang="en-US" dirty="0" smtClean="0"/>
              <a:t>Normal</a:t>
            </a:r>
            <a:r>
              <a:rPr lang="lt-LT" dirty="0" smtClean="0"/>
              <a:t>us s</a:t>
            </a:r>
            <a:r>
              <a:rPr lang="en-US" dirty="0" err="1" smtClean="0"/>
              <a:t>ino</a:t>
            </a:r>
            <a:r>
              <a:rPr lang="en-US" dirty="0" smtClean="0"/>
              <a:t>-atrial </a:t>
            </a:r>
            <a:r>
              <a:rPr lang="en-US" dirty="0"/>
              <a:t>(SA), </a:t>
            </a:r>
            <a:r>
              <a:rPr lang="en-US" dirty="0" err="1"/>
              <a:t>Atrio</a:t>
            </a:r>
            <a:r>
              <a:rPr lang="en-US" dirty="0"/>
              <a:t>-ventricular (AV), and Intraventricular (IV) </a:t>
            </a:r>
            <a:r>
              <a:rPr lang="lt-LT" dirty="0" smtClean="0"/>
              <a:t>laidumas</a:t>
            </a:r>
            <a:endParaRPr lang="en-US" dirty="0"/>
          </a:p>
          <a:p>
            <a:endParaRPr lang="en-IE" dirty="0"/>
          </a:p>
        </p:txBody>
      </p:sp>
      <p:pic>
        <p:nvPicPr>
          <p:cNvPr id="9218" name="Picture 2" descr="https://ecg.utah.edu/img/items/32_conduction%20system%20diagr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6738" y="2762978"/>
            <a:ext cx="5922757" cy="293862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375717" y="5770010"/>
            <a:ext cx="7287699" cy="369332"/>
          </a:xfrm>
          <a:prstGeom prst="rect">
            <a:avLst/>
          </a:prstGeom>
        </p:spPr>
        <p:txBody>
          <a:bodyPr wrap="square">
            <a:spAutoFit/>
          </a:bodyPr>
          <a:lstStyle/>
          <a:p>
            <a:r>
              <a:rPr lang="lt-LT" b="1" i="0" dirty="0" smtClean="0">
                <a:effectLst/>
                <a:latin typeface="Helvetica Neue"/>
              </a:rPr>
              <a:t>D</a:t>
            </a:r>
            <a:r>
              <a:rPr lang="en-US" b="1" i="0" dirty="0" err="1" smtClean="0">
                <a:effectLst/>
                <a:latin typeface="Helvetica Neue"/>
              </a:rPr>
              <a:t>iagram</a:t>
            </a:r>
            <a:r>
              <a:rPr lang="lt-LT" b="1" i="0" dirty="0" smtClean="0">
                <a:effectLst/>
                <a:latin typeface="Helvetica Neue"/>
              </a:rPr>
              <a:t>oje pateikiama</a:t>
            </a:r>
            <a:r>
              <a:rPr lang="en-US" b="1" i="0" dirty="0" smtClean="0">
                <a:effectLst/>
                <a:latin typeface="Helvetica Neue"/>
              </a:rPr>
              <a:t> normal</a:t>
            </a:r>
            <a:r>
              <a:rPr lang="lt-LT" b="1" i="0" dirty="0" smtClean="0">
                <a:effectLst/>
                <a:latin typeface="Helvetica Neue"/>
              </a:rPr>
              <a:t>i širdies laidžioji sistema</a:t>
            </a:r>
            <a:r>
              <a:rPr lang="en-US" b="1" i="0" dirty="0" smtClean="0">
                <a:effectLst/>
                <a:latin typeface="Helvetica Neue"/>
              </a:rPr>
              <a:t>.</a:t>
            </a:r>
            <a:endParaRPr lang="en-IE" dirty="0"/>
          </a:p>
        </p:txBody>
      </p:sp>
      <p:sp>
        <p:nvSpPr>
          <p:cNvPr id="6" name="Rectangle 5"/>
          <p:cNvSpPr/>
          <p:nvPr/>
        </p:nvSpPr>
        <p:spPr>
          <a:xfrm>
            <a:off x="3029526" y="6311900"/>
            <a:ext cx="2218171" cy="369332"/>
          </a:xfrm>
          <a:prstGeom prst="rect">
            <a:avLst/>
          </a:prstGeom>
        </p:spPr>
        <p:txBody>
          <a:bodyPr wrap="none">
            <a:spAutoFit/>
          </a:bodyPr>
          <a:lstStyle/>
          <a:p>
            <a:r>
              <a:rPr lang="en-IE" dirty="0" smtClean="0"/>
              <a:t>https://ecg.utah.edu/</a:t>
            </a:r>
            <a:endParaRPr lang="en-IE" dirty="0"/>
          </a:p>
        </p:txBody>
      </p:sp>
    </p:spTree>
    <p:extLst>
      <p:ext uri="{BB962C8B-B14F-4D97-AF65-F5344CB8AC3E}">
        <p14:creationId xmlns:p14="http://schemas.microsoft.com/office/powerpoint/2010/main" val="37945252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97271F40-5A23-744F-9670-57FD38EE9587}"/>
              </a:ext>
            </a:extLst>
          </p:cNvPr>
          <p:cNvSpPr>
            <a:spLocks noChangeArrowheads="1"/>
          </p:cNvSpPr>
          <p:nvPr/>
        </p:nvSpPr>
        <p:spPr bwMode="auto">
          <a:xfrm>
            <a:off x="2209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30000"/>
              </a:spcBef>
              <a:spcAft>
                <a:spcPct val="30000"/>
              </a:spcAft>
              <a:buClr>
                <a:schemeClr val="accent2"/>
              </a:buClr>
              <a:buSzPct val="100000"/>
              <a:buChar char="•"/>
              <a:defRPr sz="2800" b="1">
                <a:solidFill>
                  <a:schemeClr val="tx1"/>
                </a:solidFill>
                <a:latin typeface="Times New Roman" panose="02020603050405020304" pitchFamily="18" charset="0"/>
              </a:defRPr>
            </a:lvl1pPr>
            <a:lvl2pPr marL="742950" indent="-285750">
              <a:spcBef>
                <a:spcPct val="30000"/>
              </a:spcBef>
              <a:spcAft>
                <a:spcPct val="30000"/>
              </a:spcAft>
              <a:buClr>
                <a:schemeClr val="accent2"/>
              </a:buClr>
              <a:buSzPct val="100000"/>
              <a:buChar char="-"/>
              <a:defRPr sz="2800" b="1">
                <a:solidFill>
                  <a:schemeClr val="tx1"/>
                </a:solidFill>
                <a:latin typeface="Times New Roman" panose="02020603050405020304" pitchFamily="18" charset="0"/>
              </a:defRPr>
            </a:lvl2pPr>
            <a:lvl3pPr marL="1143000" indent="-228600">
              <a:spcBef>
                <a:spcPct val="30000"/>
              </a:spcBef>
              <a:spcAft>
                <a:spcPct val="30000"/>
              </a:spcAft>
              <a:buClr>
                <a:schemeClr val="accent2"/>
              </a:buClr>
              <a:buSzPct val="100000"/>
              <a:buChar char="•"/>
              <a:defRPr sz="2600" b="1">
                <a:solidFill>
                  <a:schemeClr val="tx1"/>
                </a:solidFill>
                <a:latin typeface="Times New Roman" panose="02020603050405020304" pitchFamily="18" charset="0"/>
              </a:defRPr>
            </a:lvl3pPr>
            <a:lvl4pPr marL="1600200" indent="-228600">
              <a:spcBef>
                <a:spcPct val="30000"/>
              </a:spcBef>
              <a:spcAft>
                <a:spcPct val="30000"/>
              </a:spcAft>
              <a:buClr>
                <a:schemeClr val="accent2"/>
              </a:buClr>
              <a:buSzPct val="100000"/>
              <a:buChar char="-"/>
              <a:defRPr sz="2400" b="1">
                <a:solidFill>
                  <a:schemeClr val="tx1"/>
                </a:solidFill>
                <a:latin typeface="Times New Roman" panose="02020603050405020304" pitchFamily="18" charset="0"/>
              </a:defRPr>
            </a:lvl4pPr>
            <a:lvl5pPr marL="2057400" indent="-22860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5pPr>
            <a:lvl6pPr marL="25146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6pPr>
            <a:lvl7pPr marL="29718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7pPr>
            <a:lvl8pPr marL="34290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8pPr>
            <a:lvl9pPr marL="38862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9pPr>
          </a:lstStyle>
          <a:p>
            <a:endParaRPr lang="lt-LT" altLang="lt-LT"/>
          </a:p>
        </p:txBody>
      </p:sp>
      <p:sp>
        <p:nvSpPr>
          <p:cNvPr id="25602" name="Rectangle 3">
            <a:extLst>
              <a:ext uri="{FF2B5EF4-FFF2-40B4-BE49-F238E27FC236}">
                <a16:creationId xmlns:a16="http://schemas.microsoft.com/office/drawing/2014/main" id="{FF8449FC-8870-3949-88B1-1707CBBE6377}"/>
              </a:ext>
            </a:extLst>
          </p:cNvPr>
          <p:cNvSpPr>
            <a:spLocks noChangeArrowheads="1"/>
          </p:cNvSpPr>
          <p:nvPr/>
        </p:nvSpPr>
        <p:spPr bwMode="auto">
          <a:xfrm>
            <a:off x="4648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30000"/>
              </a:spcBef>
              <a:spcAft>
                <a:spcPct val="30000"/>
              </a:spcAft>
              <a:buClr>
                <a:schemeClr val="accent2"/>
              </a:buClr>
              <a:buSzPct val="100000"/>
              <a:buChar char="•"/>
              <a:defRPr sz="2800" b="1">
                <a:solidFill>
                  <a:schemeClr val="tx1"/>
                </a:solidFill>
                <a:latin typeface="Times New Roman" panose="02020603050405020304" pitchFamily="18" charset="0"/>
              </a:defRPr>
            </a:lvl1pPr>
            <a:lvl2pPr marL="742950" indent="-285750">
              <a:spcBef>
                <a:spcPct val="30000"/>
              </a:spcBef>
              <a:spcAft>
                <a:spcPct val="30000"/>
              </a:spcAft>
              <a:buClr>
                <a:schemeClr val="accent2"/>
              </a:buClr>
              <a:buSzPct val="100000"/>
              <a:buChar char="-"/>
              <a:defRPr sz="2800" b="1">
                <a:solidFill>
                  <a:schemeClr val="tx1"/>
                </a:solidFill>
                <a:latin typeface="Times New Roman" panose="02020603050405020304" pitchFamily="18" charset="0"/>
              </a:defRPr>
            </a:lvl2pPr>
            <a:lvl3pPr marL="1143000" indent="-228600">
              <a:spcBef>
                <a:spcPct val="30000"/>
              </a:spcBef>
              <a:spcAft>
                <a:spcPct val="30000"/>
              </a:spcAft>
              <a:buClr>
                <a:schemeClr val="accent2"/>
              </a:buClr>
              <a:buSzPct val="100000"/>
              <a:buChar char="•"/>
              <a:defRPr sz="2600" b="1">
                <a:solidFill>
                  <a:schemeClr val="tx1"/>
                </a:solidFill>
                <a:latin typeface="Times New Roman" panose="02020603050405020304" pitchFamily="18" charset="0"/>
              </a:defRPr>
            </a:lvl3pPr>
            <a:lvl4pPr marL="1600200" indent="-228600">
              <a:spcBef>
                <a:spcPct val="30000"/>
              </a:spcBef>
              <a:spcAft>
                <a:spcPct val="30000"/>
              </a:spcAft>
              <a:buClr>
                <a:schemeClr val="accent2"/>
              </a:buClr>
              <a:buSzPct val="100000"/>
              <a:buChar char="-"/>
              <a:defRPr sz="2400" b="1">
                <a:solidFill>
                  <a:schemeClr val="tx1"/>
                </a:solidFill>
                <a:latin typeface="Times New Roman" panose="02020603050405020304" pitchFamily="18" charset="0"/>
              </a:defRPr>
            </a:lvl4pPr>
            <a:lvl5pPr marL="2057400" indent="-22860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5pPr>
            <a:lvl6pPr marL="25146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6pPr>
            <a:lvl7pPr marL="29718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7pPr>
            <a:lvl8pPr marL="34290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8pPr>
            <a:lvl9pPr marL="38862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9pPr>
          </a:lstStyle>
          <a:p>
            <a:endParaRPr lang="lt-LT" altLang="lt-LT"/>
          </a:p>
        </p:txBody>
      </p:sp>
      <p:sp>
        <p:nvSpPr>
          <p:cNvPr id="25603" name="Rectangle 4">
            <a:extLst>
              <a:ext uri="{FF2B5EF4-FFF2-40B4-BE49-F238E27FC236}">
                <a16:creationId xmlns:a16="http://schemas.microsoft.com/office/drawing/2014/main" id="{7C06485A-5F53-F745-9F3A-8B9969B00307}"/>
              </a:ext>
            </a:extLst>
          </p:cNvPr>
          <p:cNvSpPr>
            <a:spLocks noChangeArrowheads="1"/>
          </p:cNvSpPr>
          <p:nvPr/>
        </p:nvSpPr>
        <p:spPr bwMode="auto">
          <a:xfrm>
            <a:off x="2209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30000"/>
              </a:spcBef>
              <a:spcAft>
                <a:spcPct val="30000"/>
              </a:spcAft>
              <a:buClr>
                <a:schemeClr val="accent2"/>
              </a:buClr>
              <a:buSzPct val="100000"/>
              <a:buChar char="•"/>
              <a:defRPr sz="2800" b="1">
                <a:solidFill>
                  <a:schemeClr val="tx1"/>
                </a:solidFill>
                <a:latin typeface="Times New Roman" panose="02020603050405020304" pitchFamily="18" charset="0"/>
              </a:defRPr>
            </a:lvl1pPr>
            <a:lvl2pPr marL="742950" indent="-285750">
              <a:spcBef>
                <a:spcPct val="30000"/>
              </a:spcBef>
              <a:spcAft>
                <a:spcPct val="30000"/>
              </a:spcAft>
              <a:buClr>
                <a:schemeClr val="accent2"/>
              </a:buClr>
              <a:buSzPct val="100000"/>
              <a:buChar char="-"/>
              <a:defRPr sz="2800" b="1">
                <a:solidFill>
                  <a:schemeClr val="tx1"/>
                </a:solidFill>
                <a:latin typeface="Times New Roman" panose="02020603050405020304" pitchFamily="18" charset="0"/>
              </a:defRPr>
            </a:lvl2pPr>
            <a:lvl3pPr marL="1143000" indent="-228600">
              <a:spcBef>
                <a:spcPct val="30000"/>
              </a:spcBef>
              <a:spcAft>
                <a:spcPct val="30000"/>
              </a:spcAft>
              <a:buClr>
                <a:schemeClr val="accent2"/>
              </a:buClr>
              <a:buSzPct val="100000"/>
              <a:buChar char="•"/>
              <a:defRPr sz="2600" b="1">
                <a:solidFill>
                  <a:schemeClr val="tx1"/>
                </a:solidFill>
                <a:latin typeface="Times New Roman" panose="02020603050405020304" pitchFamily="18" charset="0"/>
              </a:defRPr>
            </a:lvl3pPr>
            <a:lvl4pPr marL="1600200" indent="-228600">
              <a:spcBef>
                <a:spcPct val="30000"/>
              </a:spcBef>
              <a:spcAft>
                <a:spcPct val="30000"/>
              </a:spcAft>
              <a:buClr>
                <a:schemeClr val="accent2"/>
              </a:buClr>
              <a:buSzPct val="100000"/>
              <a:buChar char="-"/>
              <a:defRPr sz="2400" b="1">
                <a:solidFill>
                  <a:schemeClr val="tx1"/>
                </a:solidFill>
                <a:latin typeface="Times New Roman" panose="02020603050405020304" pitchFamily="18" charset="0"/>
              </a:defRPr>
            </a:lvl4pPr>
            <a:lvl5pPr marL="2057400" indent="-22860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5pPr>
            <a:lvl6pPr marL="25146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6pPr>
            <a:lvl7pPr marL="29718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7pPr>
            <a:lvl8pPr marL="34290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8pPr>
            <a:lvl9pPr marL="38862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9pPr>
          </a:lstStyle>
          <a:p>
            <a:endParaRPr lang="lt-LT" altLang="lt-LT"/>
          </a:p>
        </p:txBody>
      </p:sp>
      <p:sp>
        <p:nvSpPr>
          <p:cNvPr id="25604" name="Rectangle 5">
            <a:extLst>
              <a:ext uri="{FF2B5EF4-FFF2-40B4-BE49-F238E27FC236}">
                <a16:creationId xmlns:a16="http://schemas.microsoft.com/office/drawing/2014/main" id="{6845E70E-8A1D-E04A-B0FC-847E4A20CAA1}"/>
              </a:ext>
            </a:extLst>
          </p:cNvPr>
          <p:cNvSpPr>
            <a:spLocks noChangeArrowheads="1"/>
          </p:cNvSpPr>
          <p:nvPr/>
        </p:nvSpPr>
        <p:spPr bwMode="auto">
          <a:xfrm>
            <a:off x="4648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30000"/>
              </a:spcBef>
              <a:spcAft>
                <a:spcPct val="30000"/>
              </a:spcAft>
              <a:buClr>
                <a:schemeClr val="accent2"/>
              </a:buClr>
              <a:buSzPct val="100000"/>
              <a:buChar char="•"/>
              <a:defRPr sz="2800" b="1">
                <a:solidFill>
                  <a:schemeClr val="tx1"/>
                </a:solidFill>
                <a:latin typeface="Times New Roman" panose="02020603050405020304" pitchFamily="18" charset="0"/>
              </a:defRPr>
            </a:lvl1pPr>
            <a:lvl2pPr marL="742950" indent="-285750">
              <a:spcBef>
                <a:spcPct val="30000"/>
              </a:spcBef>
              <a:spcAft>
                <a:spcPct val="30000"/>
              </a:spcAft>
              <a:buClr>
                <a:schemeClr val="accent2"/>
              </a:buClr>
              <a:buSzPct val="100000"/>
              <a:buChar char="-"/>
              <a:defRPr sz="2800" b="1">
                <a:solidFill>
                  <a:schemeClr val="tx1"/>
                </a:solidFill>
                <a:latin typeface="Times New Roman" panose="02020603050405020304" pitchFamily="18" charset="0"/>
              </a:defRPr>
            </a:lvl2pPr>
            <a:lvl3pPr marL="1143000" indent="-228600">
              <a:spcBef>
                <a:spcPct val="30000"/>
              </a:spcBef>
              <a:spcAft>
                <a:spcPct val="30000"/>
              </a:spcAft>
              <a:buClr>
                <a:schemeClr val="accent2"/>
              </a:buClr>
              <a:buSzPct val="100000"/>
              <a:buChar char="•"/>
              <a:defRPr sz="2600" b="1">
                <a:solidFill>
                  <a:schemeClr val="tx1"/>
                </a:solidFill>
                <a:latin typeface="Times New Roman" panose="02020603050405020304" pitchFamily="18" charset="0"/>
              </a:defRPr>
            </a:lvl3pPr>
            <a:lvl4pPr marL="1600200" indent="-228600">
              <a:spcBef>
                <a:spcPct val="30000"/>
              </a:spcBef>
              <a:spcAft>
                <a:spcPct val="30000"/>
              </a:spcAft>
              <a:buClr>
                <a:schemeClr val="accent2"/>
              </a:buClr>
              <a:buSzPct val="100000"/>
              <a:buChar char="-"/>
              <a:defRPr sz="2400" b="1">
                <a:solidFill>
                  <a:schemeClr val="tx1"/>
                </a:solidFill>
                <a:latin typeface="Times New Roman" panose="02020603050405020304" pitchFamily="18" charset="0"/>
              </a:defRPr>
            </a:lvl4pPr>
            <a:lvl5pPr marL="2057400" indent="-22860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5pPr>
            <a:lvl6pPr marL="25146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6pPr>
            <a:lvl7pPr marL="29718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7pPr>
            <a:lvl8pPr marL="34290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8pPr>
            <a:lvl9pPr marL="38862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9pPr>
          </a:lstStyle>
          <a:p>
            <a:endParaRPr lang="lt-LT" altLang="lt-LT"/>
          </a:p>
        </p:txBody>
      </p:sp>
      <p:sp>
        <p:nvSpPr>
          <p:cNvPr id="25605" name="Rectangle 6">
            <a:extLst>
              <a:ext uri="{FF2B5EF4-FFF2-40B4-BE49-F238E27FC236}">
                <a16:creationId xmlns:a16="http://schemas.microsoft.com/office/drawing/2014/main" id="{835F7C87-3AB7-4B48-A651-68D2D7A4C528}"/>
              </a:ext>
            </a:extLst>
          </p:cNvPr>
          <p:cNvSpPr>
            <a:spLocks noChangeArrowheads="1"/>
          </p:cNvSpPr>
          <p:nvPr/>
        </p:nvSpPr>
        <p:spPr bwMode="auto">
          <a:xfrm>
            <a:off x="2209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30000"/>
              </a:spcBef>
              <a:spcAft>
                <a:spcPct val="30000"/>
              </a:spcAft>
              <a:buClr>
                <a:schemeClr val="accent2"/>
              </a:buClr>
              <a:buSzPct val="100000"/>
              <a:buChar char="•"/>
              <a:defRPr sz="2800" b="1">
                <a:solidFill>
                  <a:schemeClr val="tx1"/>
                </a:solidFill>
                <a:latin typeface="Times New Roman" panose="02020603050405020304" pitchFamily="18" charset="0"/>
              </a:defRPr>
            </a:lvl1pPr>
            <a:lvl2pPr marL="742950" indent="-285750">
              <a:spcBef>
                <a:spcPct val="30000"/>
              </a:spcBef>
              <a:spcAft>
                <a:spcPct val="30000"/>
              </a:spcAft>
              <a:buClr>
                <a:schemeClr val="accent2"/>
              </a:buClr>
              <a:buSzPct val="100000"/>
              <a:buChar char="-"/>
              <a:defRPr sz="2800" b="1">
                <a:solidFill>
                  <a:schemeClr val="tx1"/>
                </a:solidFill>
                <a:latin typeface="Times New Roman" panose="02020603050405020304" pitchFamily="18" charset="0"/>
              </a:defRPr>
            </a:lvl2pPr>
            <a:lvl3pPr marL="1143000" indent="-228600">
              <a:spcBef>
                <a:spcPct val="30000"/>
              </a:spcBef>
              <a:spcAft>
                <a:spcPct val="30000"/>
              </a:spcAft>
              <a:buClr>
                <a:schemeClr val="accent2"/>
              </a:buClr>
              <a:buSzPct val="100000"/>
              <a:buChar char="•"/>
              <a:defRPr sz="2600" b="1">
                <a:solidFill>
                  <a:schemeClr val="tx1"/>
                </a:solidFill>
                <a:latin typeface="Times New Roman" panose="02020603050405020304" pitchFamily="18" charset="0"/>
              </a:defRPr>
            </a:lvl3pPr>
            <a:lvl4pPr marL="1600200" indent="-228600">
              <a:spcBef>
                <a:spcPct val="30000"/>
              </a:spcBef>
              <a:spcAft>
                <a:spcPct val="30000"/>
              </a:spcAft>
              <a:buClr>
                <a:schemeClr val="accent2"/>
              </a:buClr>
              <a:buSzPct val="100000"/>
              <a:buChar char="-"/>
              <a:defRPr sz="2400" b="1">
                <a:solidFill>
                  <a:schemeClr val="tx1"/>
                </a:solidFill>
                <a:latin typeface="Times New Roman" panose="02020603050405020304" pitchFamily="18" charset="0"/>
              </a:defRPr>
            </a:lvl4pPr>
            <a:lvl5pPr marL="2057400" indent="-22860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5pPr>
            <a:lvl6pPr marL="25146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6pPr>
            <a:lvl7pPr marL="29718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7pPr>
            <a:lvl8pPr marL="34290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8pPr>
            <a:lvl9pPr marL="38862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9pPr>
          </a:lstStyle>
          <a:p>
            <a:endParaRPr lang="lt-LT" altLang="lt-LT"/>
          </a:p>
        </p:txBody>
      </p:sp>
      <p:pic>
        <p:nvPicPr>
          <p:cNvPr id="7175" name="Picture 7">
            <a:extLst>
              <a:ext uri="{FF2B5EF4-FFF2-40B4-BE49-F238E27FC236}">
                <a16:creationId xmlns:a16="http://schemas.microsoft.com/office/drawing/2014/main" id="{EB1C08D9-0EA3-6B42-8904-336A0163A321}"/>
              </a:ext>
            </a:extLst>
          </p:cNvPr>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75151" y="2273300"/>
            <a:ext cx="3140075" cy="3987800"/>
          </a:xfrm>
          <a:prstGeom prst="rect">
            <a:avLst/>
          </a:prstGeom>
          <a:solidFill>
            <a:schemeClr val="accent1"/>
          </a:solidFill>
          <a:ln w="12700">
            <a:solidFill>
              <a:srgbClr val="000000"/>
            </a:solidFill>
            <a:miter lim="800000"/>
            <a:headEnd/>
            <a:tailEnd/>
          </a:ln>
          <a:effectLst>
            <a:outerShdw blurRad="63500" dist="107763" dir="2700000" algn="ctr" rotWithShape="0">
              <a:schemeClr val="bg2">
                <a:alpha val="74998"/>
              </a:schemeClr>
            </a:outerShdw>
          </a:effectLst>
        </p:spPr>
      </p:pic>
      <p:sp>
        <p:nvSpPr>
          <p:cNvPr id="25607" name="Freeform 8">
            <a:extLst>
              <a:ext uri="{FF2B5EF4-FFF2-40B4-BE49-F238E27FC236}">
                <a16:creationId xmlns:a16="http://schemas.microsoft.com/office/drawing/2014/main" id="{E80E2A16-14DC-2942-9AF1-02BE88E116E4}"/>
              </a:ext>
            </a:extLst>
          </p:cNvPr>
          <p:cNvSpPr>
            <a:spLocks/>
          </p:cNvSpPr>
          <p:nvPr/>
        </p:nvSpPr>
        <p:spPr bwMode="auto">
          <a:xfrm>
            <a:off x="5024439" y="2519364"/>
            <a:ext cx="1787525" cy="306387"/>
          </a:xfrm>
          <a:custGeom>
            <a:avLst/>
            <a:gdLst>
              <a:gd name="T0" fmla="*/ 2147483646 w 1126"/>
              <a:gd name="T1" fmla="*/ 2147483646 h 193"/>
              <a:gd name="T2" fmla="*/ 2147483646 w 1126"/>
              <a:gd name="T3" fmla="*/ 2147483646 h 193"/>
              <a:gd name="T4" fmla="*/ 2147483646 w 1126"/>
              <a:gd name="T5" fmla="*/ 2147483646 h 193"/>
              <a:gd name="T6" fmla="*/ 2147483646 w 1126"/>
              <a:gd name="T7" fmla="*/ 2147483646 h 193"/>
              <a:gd name="T8" fmla="*/ 2147483646 w 1126"/>
              <a:gd name="T9" fmla="*/ 2147483646 h 193"/>
              <a:gd name="T10" fmla="*/ 2147483646 w 1126"/>
              <a:gd name="T11" fmla="*/ 2147483646 h 193"/>
              <a:gd name="T12" fmla="*/ 2147483646 w 1126"/>
              <a:gd name="T13" fmla="*/ 2147483646 h 193"/>
              <a:gd name="T14" fmla="*/ 2147483646 w 1126"/>
              <a:gd name="T15" fmla="*/ 2147483646 h 193"/>
              <a:gd name="T16" fmla="*/ 2147483646 w 1126"/>
              <a:gd name="T17" fmla="*/ 2147483646 h 193"/>
              <a:gd name="T18" fmla="*/ 2147483646 w 1126"/>
              <a:gd name="T19" fmla="*/ 2147483646 h 193"/>
              <a:gd name="T20" fmla="*/ 2147483646 w 1126"/>
              <a:gd name="T21" fmla="*/ 2147483646 h 193"/>
              <a:gd name="T22" fmla="*/ 2147483646 w 1126"/>
              <a:gd name="T23" fmla="*/ 2147483646 h 193"/>
              <a:gd name="T24" fmla="*/ 2147483646 w 1126"/>
              <a:gd name="T25" fmla="*/ 2147483646 h 193"/>
              <a:gd name="T26" fmla="*/ 2147483646 w 1126"/>
              <a:gd name="T27" fmla="*/ 2147483646 h 193"/>
              <a:gd name="T28" fmla="*/ 2147483646 w 1126"/>
              <a:gd name="T29" fmla="*/ 2147483646 h 193"/>
              <a:gd name="T30" fmla="*/ 2147483646 w 1126"/>
              <a:gd name="T31" fmla="*/ 2147483646 h 193"/>
              <a:gd name="T32" fmla="*/ 2147483646 w 1126"/>
              <a:gd name="T33" fmla="*/ 2147483646 h 193"/>
              <a:gd name="T34" fmla="*/ 2147483646 w 1126"/>
              <a:gd name="T35" fmla="*/ 2147483646 h 193"/>
              <a:gd name="T36" fmla="*/ 2147483646 w 1126"/>
              <a:gd name="T37" fmla="*/ 2147483646 h 193"/>
              <a:gd name="T38" fmla="*/ 2147483646 w 1126"/>
              <a:gd name="T39" fmla="*/ 2147483646 h 193"/>
              <a:gd name="T40" fmla="*/ 2147483646 w 1126"/>
              <a:gd name="T41" fmla="*/ 2147483646 h 193"/>
              <a:gd name="T42" fmla="*/ 2147483646 w 1126"/>
              <a:gd name="T43" fmla="*/ 2147483646 h 193"/>
              <a:gd name="T44" fmla="*/ 2147483646 w 1126"/>
              <a:gd name="T45" fmla="*/ 2147483646 h 193"/>
              <a:gd name="T46" fmla="*/ 2147483646 w 1126"/>
              <a:gd name="T47" fmla="*/ 2147483646 h 193"/>
              <a:gd name="T48" fmla="*/ 2147483646 w 1126"/>
              <a:gd name="T49" fmla="*/ 2147483646 h 193"/>
              <a:gd name="T50" fmla="*/ 2147483646 w 1126"/>
              <a:gd name="T51" fmla="*/ 2147483646 h 193"/>
              <a:gd name="T52" fmla="*/ 2147483646 w 1126"/>
              <a:gd name="T53" fmla="*/ 2147483646 h 193"/>
              <a:gd name="T54" fmla="*/ 2147483646 w 1126"/>
              <a:gd name="T55" fmla="*/ 2147483646 h 193"/>
              <a:gd name="T56" fmla="*/ 2147483646 w 1126"/>
              <a:gd name="T57" fmla="*/ 2147483646 h 193"/>
              <a:gd name="T58" fmla="*/ 2147483646 w 1126"/>
              <a:gd name="T59" fmla="*/ 2147483646 h 193"/>
              <a:gd name="T60" fmla="*/ 2147483646 w 1126"/>
              <a:gd name="T61" fmla="*/ 2147483646 h 193"/>
              <a:gd name="T62" fmla="*/ 2147483646 w 1126"/>
              <a:gd name="T63" fmla="*/ 2147483646 h 193"/>
              <a:gd name="T64" fmla="*/ 2147483646 w 1126"/>
              <a:gd name="T65" fmla="*/ 2147483646 h 193"/>
              <a:gd name="T66" fmla="*/ 2147483646 w 1126"/>
              <a:gd name="T67" fmla="*/ 2147483646 h 193"/>
              <a:gd name="T68" fmla="*/ 2147483646 w 1126"/>
              <a:gd name="T69" fmla="*/ 2147483646 h 193"/>
              <a:gd name="T70" fmla="*/ 2147483646 w 1126"/>
              <a:gd name="T71" fmla="*/ 2147483646 h 193"/>
              <a:gd name="T72" fmla="*/ 2147483646 w 1126"/>
              <a:gd name="T73" fmla="*/ 2147483646 h 193"/>
              <a:gd name="T74" fmla="*/ 2147483646 w 1126"/>
              <a:gd name="T75" fmla="*/ 0 h 193"/>
              <a:gd name="T76" fmla="*/ 2147483646 w 1126"/>
              <a:gd name="T77" fmla="*/ 0 h 193"/>
              <a:gd name="T78" fmla="*/ 2147483646 w 1126"/>
              <a:gd name="T79" fmla="*/ 0 h 193"/>
              <a:gd name="T80" fmla="*/ 2147483646 w 1126"/>
              <a:gd name="T81" fmla="*/ 0 h 193"/>
              <a:gd name="T82" fmla="*/ 2147483646 w 1126"/>
              <a:gd name="T83" fmla="*/ 2147483646 h 193"/>
              <a:gd name="T84" fmla="*/ 2147483646 w 1126"/>
              <a:gd name="T85" fmla="*/ 2147483646 h 193"/>
              <a:gd name="T86" fmla="*/ 2147483646 w 1126"/>
              <a:gd name="T87" fmla="*/ 2147483646 h 193"/>
              <a:gd name="T88" fmla="*/ 2147483646 w 1126"/>
              <a:gd name="T89" fmla="*/ 2147483646 h 193"/>
              <a:gd name="T90" fmla="*/ 2147483646 w 1126"/>
              <a:gd name="T91" fmla="*/ 2147483646 h 193"/>
              <a:gd name="T92" fmla="*/ 2147483646 w 1126"/>
              <a:gd name="T93" fmla="*/ 2147483646 h 193"/>
              <a:gd name="T94" fmla="*/ 2147483646 w 1126"/>
              <a:gd name="T95" fmla="*/ 2147483646 h 193"/>
              <a:gd name="T96" fmla="*/ 2147483646 w 1126"/>
              <a:gd name="T97" fmla="*/ 2147483646 h 193"/>
              <a:gd name="T98" fmla="*/ 2147483646 w 1126"/>
              <a:gd name="T99" fmla="*/ 2147483646 h 193"/>
              <a:gd name="T100" fmla="*/ 2147483646 w 1126"/>
              <a:gd name="T101" fmla="*/ 2147483646 h 193"/>
              <a:gd name="T102" fmla="*/ 2147483646 w 1126"/>
              <a:gd name="T103" fmla="*/ 2147483646 h 193"/>
              <a:gd name="T104" fmla="*/ 2147483646 w 1126"/>
              <a:gd name="T105" fmla="*/ 2147483646 h 193"/>
              <a:gd name="T106" fmla="*/ 2147483646 w 1126"/>
              <a:gd name="T107" fmla="*/ 2147483646 h 19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26"/>
              <a:gd name="T163" fmla="*/ 0 h 193"/>
              <a:gd name="T164" fmla="*/ 1126 w 1126"/>
              <a:gd name="T165" fmla="*/ 193 h 19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26" h="193">
                <a:moveTo>
                  <a:pt x="0" y="189"/>
                </a:moveTo>
                <a:lnTo>
                  <a:pt x="15" y="189"/>
                </a:lnTo>
                <a:lnTo>
                  <a:pt x="24" y="189"/>
                </a:lnTo>
                <a:lnTo>
                  <a:pt x="33" y="189"/>
                </a:lnTo>
                <a:lnTo>
                  <a:pt x="45" y="189"/>
                </a:lnTo>
                <a:lnTo>
                  <a:pt x="54" y="186"/>
                </a:lnTo>
                <a:lnTo>
                  <a:pt x="63" y="183"/>
                </a:lnTo>
                <a:lnTo>
                  <a:pt x="72" y="183"/>
                </a:lnTo>
                <a:lnTo>
                  <a:pt x="84" y="183"/>
                </a:lnTo>
                <a:lnTo>
                  <a:pt x="99" y="183"/>
                </a:lnTo>
                <a:lnTo>
                  <a:pt x="117" y="183"/>
                </a:lnTo>
                <a:lnTo>
                  <a:pt x="129" y="183"/>
                </a:lnTo>
                <a:lnTo>
                  <a:pt x="147" y="183"/>
                </a:lnTo>
                <a:lnTo>
                  <a:pt x="159" y="183"/>
                </a:lnTo>
                <a:lnTo>
                  <a:pt x="171" y="180"/>
                </a:lnTo>
                <a:lnTo>
                  <a:pt x="180" y="180"/>
                </a:lnTo>
                <a:lnTo>
                  <a:pt x="192" y="180"/>
                </a:lnTo>
                <a:lnTo>
                  <a:pt x="201" y="180"/>
                </a:lnTo>
                <a:lnTo>
                  <a:pt x="216" y="180"/>
                </a:lnTo>
                <a:lnTo>
                  <a:pt x="225" y="180"/>
                </a:lnTo>
                <a:lnTo>
                  <a:pt x="237" y="180"/>
                </a:lnTo>
                <a:lnTo>
                  <a:pt x="249" y="177"/>
                </a:lnTo>
                <a:lnTo>
                  <a:pt x="258" y="174"/>
                </a:lnTo>
                <a:lnTo>
                  <a:pt x="270" y="171"/>
                </a:lnTo>
                <a:lnTo>
                  <a:pt x="279" y="171"/>
                </a:lnTo>
                <a:lnTo>
                  <a:pt x="288" y="171"/>
                </a:lnTo>
                <a:lnTo>
                  <a:pt x="300" y="168"/>
                </a:lnTo>
                <a:lnTo>
                  <a:pt x="309" y="168"/>
                </a:lnTo>
                <a:lnTo>
                  <a:pt x="324" y="168"/>
                </a:lnTo>
                <a:lnTo>
                  <a:pt x="336" y="168"/>
                </a:lnTo>
                <a:lnTo>
                  <a:pt x="348" y="168"/>
                </a:lnTo>
                <a:lnTo>
                  <a:pt x="357" y="168"/>
                </a:lnTo>
                <a:lnTo>
                  <a:pt x="366" y="168"/>
                </a:lnTo>
                <a:lnTo>
                  <a:pt x="381" y="168"/>
                </a:lnTo>
                <a:lnTo>
                  <a:pt x="390" y="168"/>
                </a:lnTo>
                <a:lnTo>
                  <a:pt x="405" y="168"/>
                </a:lnTo>
                <a:lnTo>
                  <a:pt x="414" y="159"/>
                </a:lnTo>
                <a:lnTo>
                  <a:pt x="426" y="156"/>
                </a:lnTo>
                <a:lnTo>
                  <a:pt x="435" y="150"/>
                </a:lnTo>
                <a:lnTo>
                  <a:pt x="447" y="144"/>
                </a:lnTo>
                <a:lnTo>
                  <a:pt x="459" y="138"/>
                </a:lnTo>
                <a:lnTo>
                  <a:pt x="471" y="132"/>
                </a:lnTo>
                <a:lnTo>
                  <a:pt x="480" y="123"/>
                </a:lnTo>
                <a:lnTo>
                  <a:pt x="489" y="120"/>
                </a:lnTo>
                <a:lnTo>
                  <a:pt x="498" y="114"/>
                </a:lnTo>
                <a:lnTo>
                  <a:pt x="513" y="102"/>
                </a:lnTo>
                <a:lnTo>
                  <a:pt x="525" y="96"/>
                </a:lnTo>
                <a:lnTo>
                  <a:pt x="534" y="90"/>
                </a:lnTo>
                <a:lnTo>
                  <a:pt x="543" y="87"/>
                </a:lnTo>
                <a:lnTo>
                  <a:pt x="567" y="75"/>
                </a:lnTo>
                <a:lnTo>
                  <a:pt x="582" y="69"/>
                </a:lnTo>
                <a:lnTo>
                  <a:pt x="591" y="63"/>
                </a:lnTo>
                <a:lnTo>
                  <a:pt x="603" y="60"/>
                </a:lnTo>
                <a:lnTo>
                  <a:pt x="612" y="54"/>
                </a:lnTo>
                <a:lnTo>
                  <a:pt x="624" y="51"/>
                </a:lnTo>
                <a:lnTo>
                  <a:pt x="633" y="48"/>
                </a:lnTo>
                <a:lnTo>
                  <a:pt x="648" y="42"/>
                </a:lnTo>
                <a:lnTo>
                  <a:pt x="660" y="36"/>
                </a:lnTo>
                <a:lnTo>
                  <a:pt x="669" y="36"/>
                </a:lnTo>
                <a:lnTo>
                  <a:pt x="678" y="33"/>
                </a:lnTo>
                <a:lnTo>
                  <a:pt x="687" y="30"/>
                </a:lnTo>
                <a:lnTo>
                  <a:pt x="696" y="27"/>
                </a:lnTo>
                <a:lnTo>
                  <a:pt x="705" y="24"/>
                </a:lnTo>
                <a:lnTo>
                  <a:pt x="714" y="24"/>
                </a:lnTo>
                <a:lnTo>
                  <a:pt x="723" y="21"/>
                </a:lnTo>
                <a:lnTo>
                  <a:pt x="738" y="18"/>
                </a:lnTo>
                <a:lnTo>
                  <a:pt x="747" y="15"/>
                </a:lnTo>
                <a:lnTo>
                  <a:pt x="762" y="15"/>
                </a:lnTo>
                <a:lnTo>
                  <a:pt x="774" y="12"/>
                </a:lnTo>
                <a:lnTo>
                  <a:pt x="783" y="9"/>
                </a:lnTo>
                <a:lnTo>
                  <a:pt x="795" y="6"/>
                </a:lnTo>
                <a:lnTo>
                  <a:pt x="810" y="6"/>
                </a:lnTo>
                <a:lnTo>
                  <a:pt x="822" y="3"/>
                </a:lnTo>
                <a:lnTo>
                  <a:pt x="834" y="3"/>
                </a:lnTo>
                <a:lnTo>
                  <a:pt x="843" y="3"/>
                </a:lnTo>
                <a:lnTo>
                  <a:pt x="858" y="0"/>
                </a:lnTo>
                <a:lnTo>
                  <a:pt x="873" y="0"/>
                </a:lnTo>
                <a:lnTo>
                  <a:pt x="882" y="0"/>
                </a:lnTo>
                <a:lnTo>
                  <a:pt x="897" y="0"/>
                </a:lnTo>
                <a:lnTo>
                  <a:pt x="909" y="0"/>
                </a:lnTo>
                <a:lnTo>
                  <a:pt x="918" y="0"/>
                </a:lnTo>
                <a:lnTo>
                  <a:pt x="939" y="0"/>
                </a:lnTo>
                <a:lnTo>
                  <a:pt x="948" y="0"/>
                </a:lnTo>
                <a:lnTo>
                  <a:pt x="972" y="3"/>
                </a:lnTo>
                <a:lnTo>
                  <a:pt x="990" y="9"/>
                </a:lnTo>
                <a:lnTo>
                  <a:pt x="999" y="12"/>
                </a:lnTo>
                <a:lnTo>
                  <a:pt x="1011" y="15"/>
                </a:lnTo>
                <a:lnTo>
                  <a:pt x="1020" y="21"/>
                </a:lnTo>
                <a:lnTo>
                  <a:pt x="1029" y="24"/>
                </a:lnTo>
                <a:lnTo>
                  <a:pt x="1038" y="27"/>
                </a:lnTo>
                <a:lnTo>
                  <a:pt x="1047" y="30"/>
                </a:lnTo>
                <a:lnTo>
                  <a:pt x="1056" y="33"/>
                </a:lnTo>
                <a:lnTo>
                  <a:pt x="1074" y="45"/>
                </a:lnTo>
                <a:lnTo>
                  <a:pt x="1083" y="51"/>
                </a:lnTo>
                <a:lnTo>
                  <a:pt x="1089" y="60"/>
                </a:lnTo>
                <a:lnTo>
                  <a:pt x="1095" y="69"/>
                </a:lnTo>
                <a:lnTo>
                  <a:pt x="1101" y="78"/>
                </a:lnTo>
                <a:lnTo>
                  <a:pt x="1107" y="87"/>
                </a:lnTo>
                <a:lnTo>
                  <a:pt x="1113" y="96"/>
                </a:lnTo>
                <a:lnTo>
                  <a:pt x="1116" y="105"/>
                </a:lnTo>
                <a:lnTo>
                  <a:pt x="1119" y="117"/>
                </a:lnTo>
                <a:lnTo>
                  <a:pt x="1122" y="126"/>
                </a:lnTo>
                <a:lnTo>
                  <a:pt x="1122" y="138"/>
                </a:lnTo>
                <a:lnTo>
                  <a:pt x="1125" y="147"/>
                </a:lnTo>
                <a:lnTo>
                  <a:pt x="1125" y="156"/>
                </a:lnTo>
                <a:lnTo>
                  <a:pt x="1125" y="165"/>
                </a:lnTo>
                <a:lnTo>
                  <a:pt x="1125" y="174"/>
                </a:lnTo>
                <a:lnTo>
                  <a:pt x="1125" y="186"/>
                </a:lnTo>
                <a:lnTo>
                  <a:pt x="1125" y="192"/>
                </a:lnTo>
              </a:path>
            </a:pathLst>
          </a:custGeom>
          <a:noFill/>
          <a:ln w="25400" cap="rnd" cmpd="sng">
            <a:solidFill>
              <a:srgbClr val="FF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1465" name="Rectangle 9">
            <a:extLst>
              <a:ext uri="{FF2B5EF4-FFF2-40B4-BE49-F238E27FC236}">
                <a16:creationId xmlns:a16="http://schemas.microsoft.com/office/drawing/2014/main" id="{40876970-0E64-3847-BE79-585B515C9102}"/>
              </a:ext>
            </a:extLst>
          </p:cNvPr>
          <p:cNvSpPr>
            <a:spLocks noGrp="1" noChangeArrowheads="1"/>
          </p:cNvSpPr>
          <p:nvPr>
            <p:ph type="title"/>
          </p:nvPr>
        </p:nvSpPr>
        <p:spPr/>
        <p:txBody>
          <a:bodyPr>
            <a:normAutofit/>
          </a:bodyPr>
          <a:lstStyle/>
          <a:p>
            <a:pPr>
              <a:defRPr/>
            </a:pPr>
            <a:r>
              <a:rPr lang="lt-LT" dirty="0" smtClean="0"/>
              <a:t>Širdies elektrinių reiškinių atsiradimas</a:t>
            </a:r>
            <a:endParaRPr lang="en-US" noProof="0" dirty="0"/>
          </a:p>
        </p:txBody>
      </p:sp>
      <p:sp>
        <p:nvSpPr>
          <p:cNvPr id="25609" name="Rectangle 10">
            <a:extLst>
              <a:ext uri="{FF2B5EF4-FFF2-40B4-BE49-F238E27FC236}">
                <a16:creationId xmlns:a16="http://schemas.microsoft.com/office/drawing/2014/main" id="{7C3A0A0A-82D1-8F4B-A803-101217C50D8F}"/>
              </a:ext>
            </a:extLst>
          </p:cNvPr>
          <p:cNvSpPr>
            <a:spLocks noChangeArrowheads="1"/>
          </p:cNvSpPr>
          <p:nvPr/>
        </p:nvSpPr>
        <p:spPr bwMode="auto">
          <a:xfrm>
            <a:off x="4973638" y="1927225"/>
            <a:ext cx="17891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30000"/>
              </a:spcBef>
              <a:spcAft>
                <a:spcPct val="30000"/>
              </a:spcAft>
              <a:buClr>
                <a:schemeClr val="accent2"/>
              </a:buClr>
              <a:buSzPct val="100000"/>
              <a:buChar char="•"/>
              <a:defRPr sz="2800" b="1">
                <a:solidFill>
                  <a:schemeClr val="tx1"/>
                </a:solidFill>
                <a:latin typeface="Times New Roman" panose="02020603050405020304" pitchFamily="18" charset="0"/>
              </a:defRPr>
            </a:lvl1pPr>
            <a:lvl2pPr marL="742950" indent="-285750">
              <a:spcBef>
                <a:spcPct val="30000"/>
              </a:spcBef>
              <a:spcAft>
                <a:spcPct val="30000"/>
              </a:spcAft>
              <a:buClr>
                <a:schemeClr val="accent2"/>
              </a:buClr>
              <a:buSzPct val="100000"/>
              <a:buChar char="-"/>
              <a:defRPr sz="2800" b="1">
                <a:solidFill>
                  <a:schemeClr val="tx1"/>
                </a:solidFill>
                <a:latin typeface="Times New Roman" panose="02020603050405020304" pitchFamily="18" charset="0"/>
              </a:defRPr>
            </a:lvl2pPr>
            <a:lvl3pPr marL="1143000" indent="-228600">
              <a:spcBef>
                <a:spcPct val="30000"/>
              </a:spcBef>
              <a:spcAft>
                <a:spcPct val="30000"/>
              </a:spcAft>
              <a:buClr>
                <a:schemeClr val="accent2"/>
              </a:buClr>
              <a:buSzPct val="100000"/>
              <a:buChar char="•"/>
              <a:defRPr sz="2600" b="1">
                <a:solidFill>
                  <a:schemeClr val="tx1"/>
                </a:solidFill>
                <a:latin typeface="Times New Roman" panose="02020603050405020304" pitchFamily="18" charset="0"/>
              </a:defRPr>
            </a:lvl3pPr>
            <a:lvl4pPr marL="1600200" indent="-228600">
              <a:spcBef>
                <a:spcPct val="30000"/>
              </a:spcBef>
              <a:spcAft>
                <a:spcPct val="30000"/>
              </a:spcAft>
              <a:buClr>
                <a:schemeClr val="accent2"/>
              </a:buClr>
              <a:buSzPct val="100000"/>
              <a:buChar char="-"/>
              <a:defRPr sz="2400" b="1">
                <a:solidFill>
                  <a:schemeClr val="tx1"/>
                </a:solidFill>
                <a:latin typeface="Times New Roman" panose="02020603050405020304" pitchFamily="18" charset="0"/>
              </a:defRPr>
            </a:lvl4pPr>
            <a:lvl5pPr marL="2057400" indent="-22860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5pPr>
            <a:lvl6pPr marL="25146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6pPr>
            <a:lvl7pPr marL="29718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7pPr>
            <a:lvl8pPr marL="34290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8pPr>
            <a:lvl9pPr marL="38862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9pPr>
          </a:lstStyle>
          <a:p>
            <a:endParaRPr lang="lt-LT" altLang="lt-LT"/>
          </a:p>
        </p:txBody>
      </p:sp>
      <p:sp>
        <p:nvSpPr>
          <p:cNvPr id="25610" name="Freeform 11">
            <a:extLst>
              <a:ext uri="{FF2B5EF4-FFF2-40B4-BE49-F238E27FC236}">
                <a16:creationId xmlns:a16="http://schemas.microsoft.com/office/drawing/2014/main" id="{20F837D9-E774-6642-92EF-8292FF7193D3}"/>
              </a:ext>
            </a:extLst>
          </p:cNvPr>
          <p:cNvSpPr>
            <a:spLocks/>
          </p:cNvSpPr>
          <p:nvPr/>
        </p:nvSpPr>
        <p:spPr bwMode="auto">
          <a:xfrm>
            <a:off x="4552951" y="2895600"/>
            <a:ext cx="868363" cy="1068388"/>
          </a:xfrm>
          <a:custGeom>
            <a:avLst/>
            <a:gdLst>
              <a:gd name="T0" fmla="*/ 2147483646 w 547"/>
              <a:gd name="T1" fmla="*/ 0 h 673"/>
              <a:gd name="T2" fmla="*/ 2147483646 w 547"/>
              <a:gd name="T3" fmla="*/ 2147483646 h 673"/>
              <a:gd name="T4" fmla="*/ 2147483646 w 547"/>
              <a:gd name="T5" fmla="*/ 2147483646 h 673"/>
              <a:gd name="T6" fmla="*/ 2147483646 w 547"/>
              <a:gd name="T7" fmla="*/ 2147483646 h 673"/>
              <a:gd name="T8" fmla="*/ 0 w 547"/>
              <a:gd name="T9" fmla="*/ 2147483646 h 673"/>
              <a:gd name="T10" fmla="*/ 2147483646 w 547"/>
              <a:gd name="T11" fmla="*/ 2147483646 h 673"/>
              <a:gd name="T12" fmla="*/ 2147483646 w 547"/>
              <a:gd name="T13" fmla="*/ 2147483646 h 673"/>
              <a:gd name="T14" fmla="*/ 2147483646 w 547"/>
              <a:gd name="T15" fmla="*/ 2147483646 h 673"/>
              <a:gd name="T16" fmla="*/ 2147483646 w 547"/>
              <a:gd name="T17" fmla="*/ 2147483646 h 673"/>
              <a:gd name="T18" fmla="*/ 2147483646 w 547"/>
              <a:gd name="T19" fmla="*/ 2147483646 h 673"/>
              <a:gd name="T20" fmla="*/ 2147483646 w 547"/>
              <a:gd name="T21" fmla="*/ 2147483646 h 6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7"/>
              <a:gd name="T34" fmla="*/ 0 h 673"/>
              <a:gd name="T35" fmla="*/ 547 w 547"/>
              <a:gd name="T36" fmla="*/ 673 h 6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7" h="673">
                <a:moveTo>
                  <a:pt x="204" y="0"/>
                </a:moveTo>
                <a:lnTo>
                  <a:pt x="108" y="96"/>
                </a:lnTo>
                <a:lnTo>
                  <a:pt x="60" y="192"/>
                </a:lnTo>
                <a:lnTo>
                  <a:pt x="12" y="288"/>
                </a:lnTo>
                <a:lnTo>
                  <a:pt x="0" y="387"/>
                </a:lnTo>
                <a:lnTo>
                  <a:pt x="12" y="450"/>
                </a:lnTo>
                <a:lnTo>
                  <a:pt x="129" y="570"/>
                </a:lnTo>
                <a:lnTo>
                  <a:pt x="303" y="648"/>
                </a:lnTo>
                <a:lnTo>
                  <a:pt x="453" y="666"/>
                </a:lnTo>
                <a:lnTo>
                  <a:pt x="546" y="666"/>
                </a:lnTo>
                <a:lnTo>
                  <a:pt x="540" y="672"/>
                </a:lnTo>
              </a:path>
            </a:pathLst>
          </a:custGeom>
          <a:noFill/>
          <a:ln w="25400" cap="rnd" cmpd="sng">
            <a:solidFill>
              <a:srgbClr val="FC0128"/>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11" name="Freeform 12">
            <a:extLst>
              <a:ext uri="{FF2B5EF4-FFF2-40B4-BE49-F238E27FC236}">
                <a16:creationId xmlns:a16="http://schemas.microsoft.com/office/drawing/2014/main" id="{ABA7C17A-A63C-7244-9C71-DC42280D3E4C}"/>
              </a:ext>
            </a:extLst>
          </p:cNvPr>
          <p:cNvSpPr>
            <a:spLocks/>
          </p:cNvSpPr>
          <p:nvPr/>
        </p:nvSpPr>
        <p:spPr bwMode="auto">
          <a:xfrm>
            <a:off x="4738688" y="2971800"/>
            <a:ext cx="673100" cy="839788"/>
          </a:xfrm>
          <a:custGeom>
            <a:avLst/>
            <a:gdLst>
              <a:gd name="T0" fmla="*/ 2147483646 w 424"/>
              <a:gd name="T1" fmla="*/ 0 h 529"/>
              <a:gd name="T2" fmla="*/ 0 w 424"/>
              <a:gd name="T3" fmla="*/ 2147483646 h 529"/>
              <a:gd name="T4" fmla="*/ 2147483646 w 424"/>
              <a:gd name="T5" fmla="*/ 2147483646 h 529"/>
              <a:gd name="T6" fmla="*/ 2147483646 w 424"/>
              <a:gd name="T7" fmla="*/ 2147483646 h 529"/>
              <a:gd name="T8" fmla="*/ 2147483646 w 424"/>
              <a:gd name="T9" fmla="*/ 2147483646 h 529"/>
              <a:gd name="T10" fmla="*/ 2147483646 w 424"/>
              <a:gd name="T11" fmla="*/ 2147483646 h 529"/>
              <a:gd name="T12" fmla="*/ 2147483646 w 424"/>
              <a:gd name="T13" fmla="*/ 2147483646 h 529"/>
              <a:gd name="T14" fmla="*/ 2147483646 w 424"/>
              <a:gd name="T15" fmla="*/ 2147483646 h 529"/>
              <a:gd name="T16" fmla="*/ 2147483646 w 424"/>
              <a:gd name="T17" fmla="*/ 2147483646 h 529"/>
              <a:gd name="T18" fmla="*/ 2147483646 w 424"/>
              <a:gd name="T19" fmla="*/ 2147483646 h 5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4"/>
              <a:gd name="T31" fmla="*/ 0 h 529"/>
              <a:gd name="T32" fmla="*/ 424 w 424"/>
              <a:gd name="T33" fmla="*/ 529 h 5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4" h="529">
                <a:moveTo>
                  <a:pt x="39" y="0"/>
                </a:moveTo>
                <a:lnTo>
                  <a:pt x="0" y="102"/>
                </a:lnTo>
                <a:lnTo>
                  <a:pt x="15" y="189"/>
                </a:lnTo>
                <a:lnTo>
                  <a:pt x="102" y="228"/>
                </a:lnTo>
                <a:lnTo>
                  <a:pt x="183" y="240"/>
                </a:lnTo>
                <a:lnTo>
                  <a:pt x="279" y="288"/>
                </a:lnTo>
                <a:lnTo>
                  <a:pt x="327" y="336"/>
                </a:lnTo>
                <a:lnTo>
                  <a:pt x="375" y="384"/>
                </a:lnTo>
                <a:lnTo>
                  <a:pt x="423" y="480"/>
                </a:lnTo>
                <a:lnTo>
                  <a:pt x="423" y="528"/>
                </a:lnTo>
              </a:path>
            </a:pathLst>
          </a:custGeom>
          <a:noFill/>
          <a:ln w="25400" cap="rnd" cmpd="sng">
            <a:solidFill>
              <a:srgbClr val="FC0128"/>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12" name="Freeform 13">
            <a:extLst>
              <a:ext uri="{FF2B5EF4-FFF2-40B4-BE49-F238E27FC236}">
                <a16:creationId xmlns:a16="http://schemas.microsoft.com/office/drawing/2014/main" id="{B9459700-76F8-6E49-8A35-01DA93097DBE}"/>
              </a:ext>
            </a:extLst>
          </p:cNvPr>
          <p:cNvSpPr>
            <a:spLocks/>
          </p:cNvSpPr>
          <p:nvPr/>
        </p:nvSpPr>
        <p:spPr bwMode="auto">
          <a:xfrm>
            <a:off x="5029200" y="2819400"/>
            <a:ext cx="534988" cy="915988"/>
          </a:xfrm>
          <a:custGeom>
            <a:avLst/>
            <a:gdLst>
              <a:gd name="T0" fmla="*/ 0 w 337"/>
              <a:gd name="T1" fmla="*/ 0 h 577"/>
              <a:gd name="T2" fmla="*/ 2147483646 w 337"/>
              <a:gd name="T3" fmla="*/ 0 h 577"/>
              <a:gd name="T4" fmla="*/ 2147483646 w 337"/>
              <a:gd name="T5" fmla="*/ 0 h 577"/>
              <a:gd name="T6" fmla="*/ 2147483646 w 337"/>
              <a:gd name="T7" fmla="*/ 2147483646 h 577"/>
              <a:gd name="T8" fmla="*/ 2147483646 w 337"/>
              <a:gd name="T9" fmla="*/ 2147483646 h 577"/>
              <a:gd name="T10" fmla="*/ 2147483646 w 337"/>
              <a:gd name="T11" fmla="*/ 2147483646 h 577"/>
              <a:gd name="T12" fmla="*/ 2147483646 w 337"/>
              <a:gd name="T13" fmla="*/ 2147483646 h 577"/>
              <a:gd name="T14" fmla="*/ 2147483646 w 337"/>
              <a:gd name="T15" fmla="*/ 2147483646 h 577"/>
              <a:gd name="T16" fmla="*/ 2147483646 w 337"/>
              <a:gd name="T17" fmla="*/ 2147483646 h 577"/>
              <a:gd name="T18" fmla="*/ 2147483646 w 337"/>
              <a:gd name="T19" fmla="*/ 2147483646 h 577"/>
              <a:gd name="T20" fmla="*/ 2147483646 w 337"/>
              <a:gd name="T21" fmla="*/ 2147483646 h 577"/>
              <a:gd name="T22" fmla="*/ 2147483646 w 337"/>
              <a:gd name="T23" fmla="*/ 2147483646 h 577"/>
              <a:gd name="T24" fmla="*/ 2147483646 w 337"/>
              <a:gd name="T25" fmla="*/ 2147483646 h 577"/>
              <a:gd name="T26" fmla="*/ 2147483646 w 337"/>
              <a:gd name="T27" fmla="*/ 2147483646 h 57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7"/>
              <a:gd name="T43" fmla="*/ 0 h 577"/>
              <a:gd name="T44" fmla="*/ 337 w 337"/>
              <a:gd name="T45" fmla="*/ 577 h 57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7" h="577">
                <a:moveTo>
                  <a:pt x="0" y="0"/>
                </a:moveTo>
                <a:lnTo>
                  <a:pt x="96" y="0"/>
                </a:lnTo>
                <a:lnTo>
                  <a:pt x="192" y="0"/>
                </a:lnTo>
                <a:lnTo>
                  <a:pt x="246" y="15"/>
                </a:lnTo>
                <a:lnTo>
                  <a:pt x="288" y="48"/>
                </a:lnTo>
                <a:lnTo>
                  <a:pt x="336" y="192"/>
                </a:lnTo>
                <a:lnTo>
                  <a:pt x="336" y="288"/>
                </a:lnTo>
                <a:lnTo>
                  <a:pt x="333" y="333"/>
                </a:lnTo>
                <a:lnTo>
                  <a:pt x="306" y="369"/>
                </a:lnTo>
                <a:lnTo>
                  <a:pt x="297" y="411"/>
                </a:lnTo>
                <a:lnTo>
                  <a:pt x="288" y="432"/>
                </a:lnTo>
                <a:lnTo>
                  <a:pt x="288" y="480"/>
                </a:lnTo>
                <a:lnTo>
                  <a:pt x="288" y="528"/>
                </a:lnTo>
                <a:lnTo>
                  <a:pt x="288" y="576"/>
                </a:lnTo>
              </a:path>
            </a:pathLst>
          </a:custGeom>
          <a:noFill/>
          <a:ln w="25400" cap="rnd" cmpd="sng">
            <a:solidFill>
              <a:srgbClr val="FC0128"/>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13" name="Oval 14">
            <a:extLst>
              <a:ext uri="{FF2B5EF4-FFF2-40B4-BE49-F238E27FC236}">
                <a16:creationId xmlns:a16="http://schemas.microsoft.com/office/drawing/2014/main" id="{16158EC8-7EA2-A143-9B3A-B6B39B22F12A}"/>
              </a:ext>
            </a:extLst>
          </p:cNvPr>
          <p:cNvSpPr>
            <a:spLocks noChangeArrowheads="1"/>
          </p:cNvSpPr>
          <p:nvPr/>
        </p:nvSpPr>
        <p:spPr bwMode="auto">
          <a:xfrm>
            <a:off x="4883150" y="2749550"/>
            <a:ext cx="139700" cy="215900"/>
          </a:xfrm>
          <a:prstGeom prst="ellipse">
            <a:avLst/>
          </a:prstGeom>
          <a:solidFill>
            <a:srgbClr val="00B050"/>
          </a:solidFill>
          <a:ln w="12700">
            <a:solidFill>
              <a:srgbClr val="FF0000"/>
            </a:solidFill>
            <a:round/>
            <a:headEnd/>
            <a:tailEnd/>
          </a:ln>
        </p:spPr>
        <p:txBody>
          <a:bodyPr wrap="none" anchor="ctr"/>
          <a:lstStyle>
            <a:lvl1pPr>
              <a:spcBef>
                <a:spcPct val="30000"/>
              </a:spcBef>
              <a:spcAft>
                <a:spcPct val="30000"/>
              </a:spcAft>
              <a:buClr>
                <a:schemeClr val="accent2"/>
              </a:buClr>
              <a:buSzPct val="100000"/>
              <a:buChar char="•"/>
              <a:defRPr sz="2800" b="1">
                <a:solidFill>
                  <a:schemeClr val="tx1"/>
                </a:solidFill>
                <a:latin typeface="Times New Roman" panose="02020603050405020304" pitchFamily="18" charset="0"/>
              </a:defRPr>
            </a:lvl1pPr>
            <a:lvl2pPr marL="742950" indent="-285750">
              <a:spcBef>
                <a:spcPct val="30000"/>
              </a:spcBef>
              <a:spcAft>
                <a:spcPct val="30000"/>
              </a:spcAft>
              <a:buClr>
                <a:schemeClr val="accent2"/>
              </a:buClr>
              <a:buSzPct val="100000"/>
              <a:buChar char="-"/>
              <a:defRPr sz="2800" b="1">
                <a:solidFill>
                  <a:schemeClr val="tx1"/>
                </a:solidFill>
                <a:latin typeface="Times New Roman" panose="02020603050405020304" pitchFamily="18" charset="0"/>
              </a:defRPr>
            </a:lvl2pPr>
            <a:lvl3pPr marL="1143000" indent="-228600">
              <a:spcBef>
                <a:spcPct val="30000"/>
              </a:spcBef>
              <a:spcAft>
                <a:spcPct val="30000"/>
              </a:spcAft>
              <a:buClr>
                <a:schemeClr val="accent2"/>
              </a:buClr>
              <a:buSzPct val="100000"/>
              <a:buChar char="•"/>
              <a:defRPr sz="2600" b="1">
                <a:solidFill>
                  <a:schemeClr val="tx1"/>
                </a:solidFill>
                <a:latin typeface="Times New Roman" panose="02020603050405020304" pitchFamily="18" charset="0"/>
              </a:defRPr>
            </a:lvl3pPr>
            <a:lvl4pPr marL="1600200" indent="-228600">
              <a:spcBef>
                <a:spcPct val="30000"/>
              </a:spcBef>
              <a:spcAft>
                <a:spcPct val="30000"/>
              </a:spcAft>
              <a:buClr>
                <a:schemeClr val="accent2"/>
              </a:buClr>
              <a:buSzPct val="100000"/>
              <a:buChar char="-"/>
              <a:defRPr sz="2400" b="1">
                <a:solidFill>
                  <a:schemeClr val="tx1"/>
                </a:solidFill>
                <a:latin typeface="Times New Roman" panose="02020603050405020304" pitchFamily="18" charset="0"/>
              </a:defRPr>
            </a:lvl4pPr>
            <a:lvl5pPr marL="2057400" indent="-22860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5pPr>
            <a:lvl6pPr marL="25146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6pPr>
            <a:lvl7pPr marL="29718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7pPr>
            <a:lvl8pPr marL="34290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8pPr>
            <a:lvl9pPr marL="38862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9pPr>
          </a:lstStyle>
          <a:p>
            <a:endParaRPr lang="lt-LT" altLang="lt-LT"/>
          </a:p>
        </p:txBody>
      </p:sp>
      <p:sp>
        <p:nvSpPr>
          <p:cNvPr id="25614" name="Rectangle 15">
            <a:extLst>
              <a:ext uri="{FF2B5EF4-FFF2-40B4-BE49-F238E27FC236}">
                <a16:creationId xmlns:a16="http://schemas.microsoft.com/office/drawing/2014/main" id="{6AF9BD5B-3CCA-A343-9A87-6A9168024465}"/>
              </a:ext>
            </a:extLst>
          </p:cNvPr>
          <p:cNvSpPr>
            <a:spLocks noChangeArrowheads="1"/>
          </p:cNvSpPr>
          <p:nvPr/>
        </p:nvSpPr>
        <p:spPr bwMode="blackWhite">
          <a:xfrm>
            <a:off x="5995989" y="1824038"/>
            <a:ext cx="1793875" cy="317500"/>
          </a:xfrm>
          <a:prstGeom prst="rect">
            <a:avLst/>
          </a:prstGeom>
          <a:solidFill>
            <a:schemeClr val="accent2"/>
          </a:solidFill>
          <a:ln w="12700">
            <a:solidFill>
              <a:schemeClr val="bg2"/>
            </a:solidFill>
            <a:miter lim="800000"/>
            <a:headEnd/>
            <a:tailEnd/>
          </a:ln>
        </p:spPr>
        <p:txBody>
          <a:bodyPr lIns="92075" tIns="46038" rIns="92075" bIns="46038">
            <a:spAutoFit/>
          </a:bodyPr>
          <a:lstStyle>
            <a:lvl1pPr>
              <a:spcBef>
                <a:spcPct val="30000"/>
              </a:spcBef>
              <a:spcAft>
                <a:spcPct val="30000"/>
              </a:spcAft>
              <a:buClr>
                <a:schemeClr val="accent2"/>
              </a:buClr>
              <a:buSzPct val="100000"/>
              <a:buChar char="•"/>
              <a:defRPr sz="2800" b="1">
                <a:solidFill>
                  <a:schemeClr val="tx1"/>
                </a:solidFill>
                <a:latin typeface="Times New Roman" panose="02020603050405020304" pitchFamily="18" charset="0"/>
              </a:defRPr>
            </a:lvl1pPr>
            <a:lvl2pPr marL="742950" indent="-285750">
              <a:spcBef>
                <a:spcPct val="30000"/>
              </a:spcBef>
              <a:spcAft>
                <a:spcPct val="30000"/>
              </a:spcAft>
              <a:buClr>
                <a:schemeClr val="accent2"/>
              </a:buClr>
              <a:buSzPct val="100000"/>
              <a:buChar char="-"/>
              <a:defRPr sz="2800" b="1">
                <a:solidFill>
                  <a:schemeClr val="tx1"/>
                </a:solidFill>
                <a:latin typeface="Times New Roman" panose="02020603050405020304" pitchFamily="18" charset="0"/>
              </a:defRPr>
            </a:lvl2pPr>
            <a:lvl3pPr marL="1143000" indent="-228600">
              <a:spcBef>
                <a:spcPct val="30000"/>
              </a:spcBef>
              <a:spcAft>
                <a:spcPct val="30000"/>
              </a:spcAft>
              <a:buClr>
                <a:schemeClr val="accent2"/>
              </a:buClr>
              <a:buSzPct val="100000"/>
              <a:buChar char="•"/>
              <a:defRPr sz="2600" b="1">
                <a:solidFill>
                  <a:schemeClr val="tx1"/>
                </a:solidFill>
                <a:latin typeface="Times New Roman" panose="02020603050405020304" pitchFamily="18" charset="0"/>
              </a:defRPr>
            </a:lvl3pPr>
            <a:lvl4pPr marL="1600200" indent="-228600">
              <a:spcBef>
                <a:spcPct val="30000"/>
              </a:spcBef>
              <a:spcAft>
                <a:spcPct val="30000"/>
              </a:spcAft>
              <a:buClr>
                <a:schemeClr val="accent2"/>
              </a:buClr>
              <a:buSzPct val="100000"/>
              <a:buChar char="-"/>
              <a:defRPr sz="2400" b="1">
                <a:solidFill>
                  <a:schemeClr val="tx1"/>
                </a:solidFill>
                <a:latin typeface="Times New Roman" panose="02020603050405020304" pitchFamily="18" charset="0"/>
              </a:defRPr>
            </a:lvl4pPr>
            <a:lvl5pPr marL="2057400" indent="-22860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5pPr>
            <a:lvl6pPr marL="25146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6pPr>
            <a:lvl7pPr marL="29718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7pPr>
            <a:lvl8pPr marL="34290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8pPr>
            <a:lvl9pPr marL="38862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9pPr>
          </a:lstStyle>
          <a:p>
            <a:pPr algn="ctr">
              <a:spcBef>
                <a:spcPct val="50000"/>
              </a:spcBef>
              <a:spcAft>
                <a:spcPct val="0"/>
              </a:spcAft>
              <a:buClrTx/>
              <a:buSzTx/>
              <a:buFontTx/>
              <a:buNone/>
            </a:pPr>
            <a:r>
              <a:rPr lang="en-US" altLang="lt-LT" sz="1400" i="1" dirty="0" err="1">
                <a:latin typeface="Arial" panose="020B0604020202020204" pitchFamily="34" charset="0"/>
              </a:rPr>
              <a:t>Sinusinis</a:t>
            </a:r>
            <a:r>
              <a:rPr lang="en-US" altLang="lt-LT" sz="1400" i="1" dirty="0">
                <a:latin typeface="Arial" panose="020B0604020202020204" pitchFamily="34" charset="0"/>
              </a:rPr>
              <a:t> </a:t>
            </a:r>
            <a:r>
              <a:rPr lang="en-US" altLang="lt-LT" sz="1400" i="1" dirty="0" err="1">
                <a:latin typeface="Arial" panose="020B0604020202020204" pitchFamily="34" charset="0"/>
              </a:rPr>
              <a:t>mazgas</a:t>
            </a:r>
            <a:endParaRPr lang="en-US" altLang="lt-LT" sz="1400" i="1" dirty="0">
              <a:latin typeface="Arial" panose="020B0604020202020204" pitchFamily="34" charset="0"/>
            </a:endParaRPr>
          </a:p>
        </p:txBody>
      </p:sp>
      <p:sp>
        <p:nvSpPr>
          <p:cNvPr id="25615" name="Line 16">
            <a:extLst>
              <a:ext uri="{FF2B5EF4-FFF2-40B4-BE49-F238E27FC236}">
                <a16:creationId xmlns:a16="http://schemas.microsoft.com/office/drawing/2014/main" id="{3EC55027-5E44-CF4C-81A6-930626398005}"/>
              </a:ext>
            </a:extLst>
          </p:cNvPr>
          <p:cNvSpPr>
            <a:spLocks noChangeShapeType="1"/>
          </p:cNvSpPr>
          <p:nvPr/>
        </p:nvSpPr>
        <p:spPr bwMode="auto">
          <a:xfrm flipV="1">
            <a:off x="5067300" y="1992314"/>
            <a:ext cx="1081088" cy="763587"/>
          </a:xfrm>
          <a:prstGeom prst="line">
            <a:avLst/>
          </a:prstGeom>
          <a:noFill/>
          <a:ln w="25400">
            <a:solidFill>
              <a:schemeClr val="bg2"/>
            </a:solidFill>
            <a:round/>
            <a:headEnd type="stealth" w="med" len="lg"/>
            <a:tailEnd type="none" w="sm" len="sm"/>
          </a:ln>
          <a:extLst>
            <a:ext uri="{909E8E84-426E-40DD-AFC4-6F175D3DCCD1}">
              <a14:hiddenFill xmlns:a14="http://schemas.microsoft.com/office/drawing/2010/main">
                <a:noFill/>
              </a14:hiddenFill>
            </a:ext>
          </a:extLst>
        </p:spPr>
        <p:txBody>
          <a:bodyPr/>
          <a:lstStyle/>
          <a:p>
            <a:endParaRPr lang="en-US"/>
          </a:p>
        </p:txBody>
      </p:sp>
      <p:graphicFrame>
        <p:nvGraphicFramePr>
          <p:cNvPr id="25616" name="Object 17">
            <a:extLst>
              <a:ext uri="{FF2B5EF4-FFF2-40B4-BE49-F238E27FC236}">
                <a16:creationId xmlns:a16="http://schemas.microsoft.com/office/drawing/2014/main" id="{2086B8E7-2E92-6D45-B20D-A5625B423D32}"/>
              </a:ext>
            </a:extLst>
          </p:cNvPr>
          <p:cNvGraphicFramePr>
            <a:graphicFrameLocks/>
          </p:cNvGraphicFramePr>
          <p:nvPr/>
        </p:nvGraphicFramePr>
        <p:xfrm>
          <a:off x="8077200" y="3505201"/>
          <a:ext cx="1403350" cy="885825"/>
        </p:xfrm>
        <a:graphic>
          <a:graphicData uri="http://schemas.openxmlformats.org/presentationml/2006/ole">
            <mc:AlternateContent xmlns:mc="http://schemas.openxmlformats.org/markup-compatibility/2006">
              <mc:Choice xmlns:v="urn:schemas-microsoft-com:vml" Requires="v">
                <p:oleObj spid="_x0000_s1064" name="Image" r:id="rId5" imgW="1790476" imgH="1130159" progId="">
                  <p:embed/>
                </p:oleObj>
              </mc:Choice>
              <mc:Fallback>
                <p:oleObj name="Image" r:id="rId5" imgW="1790476" imgH="1130159" progId="">
                  <p:embed/>
                  <p:pic>
                    <p:nvPicPr>
                      <p:cNvPr id="25616" name="Object 17">
                        <a:extLst>
                          <a:ext uri="{FF2B5EF4-FFF2-40B4-BE49-F238E27FC236}">
                            <a16:creationId xmlns:a16="http://schemas.microsoft.com/office/drawing/2014/main" id="{2086B8E7-2E92-6D45-B20D-A5625B423D32}"/>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77200" y="3505201"/>
                        <a:ext cx="140335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mc:AlternateContent xmlns:mc="http://schemas.openxmlformats.org/markup-compatibility/2006" xmlns:p14="http://schemas.microsoft.com/office/powerpoint/2010/main" xmlns:iact="http://schemas.microsoft.com/office/powerpoint/2014/inkAction">
        <mc:Choice Requires="p14 iact">
          <p:contentPart p14:bwMode="auto" r:id="rId7">
            <p14:nvContentPartPr>
              <p14:cNvPr id="2" name="Ink 1">
                <a:extLst>
                  <a:ext uri="{FF2B5EF4-FFF2-40B4-BE49-F238E27FC236}">
                    <a16:creationId xmlns:a16="http://schemas.microsoft.com/office/drawing/2014/main" id="{11CD0E2A-5CD6-4661-A647-AC09327850B1}"/>
                  </a:ext>
                </a:extLst>
              </p14:cNvPr>
              <p14:cNvContentPartPr/>
              <p14:nvPr>
                <p:extLst>
                  <p:ext uri="{42D2F446-02D8-4167-A562-619A0277C38B}">
                    <p15:isNarration xmlns:p15="http://schemas.microsoft.com/office/powerpoint/2012/main" val="1"/>
                  </p:ext>
                </p:extLst>
              </p14:nvPr>
            </p14:nvContentPartPr>
            <p14:xfrm>
              <a:off x="4821960" y="2711160"/>
              <a:ext cx="3955680" cy="1871640"/>
            </p14:xfrm>
          </p:contentPart>
        </mc:Choice>
        <mc:Fallback xmlns="">
          <p:pic>
            <p:nvPicPr>
              <p:cNvPr id="2" name="Ink 1">
                <a:extLst>
                  <a:ext uri="{FF2B5EF4-FFF2-40B4-BE49-F238E27FC236}">
                    <a16:creationId xmlns:a16="http://schemas.microsoft.com/office/drawing/2014/main" id="{11CD0E2A-5CD6-4661-A647-AC09327850B1}"/>
                  </a:ext>
                </a:extLst>
              </p:cNvPr>
              <p:cNvPicPr>
                <a:picLocks noGrp="1" noRot="1" noChangeAspect="1" noMove="1" noResize="1" noEditPoints="1" noAdjustHandles="1" noChangeArrowheads="1" noChangeShapeType="1"/>
              </p:cNvPicPr>
              <p:nvPr/>
            </p:nvPicPr>
            <p:blipFill>
              <a:blip r:embed="rId8"/>
              <a:stretch>
                <a:fillRect/>
              </a:stretch>
            </p:blipFill>
            <p:spPr>
              <a:xfrm>
                <a:off x="4812600" y="2701800"/>
                <a:ext cx="3974400" cy="1890360"/>
              </a:xfrm>
              <a:prstGeom prst="rect">
                <a:avLst/>
              </a:prstGeom>
            </p:spPr>
          </p:pic>
        </mc:Fallback>
      </mc:AlternateContent>
      <p:sp>
        <p:nvSpPr>
          <p:cNvPr id="3" name="Rectangle 2"/>
          <p:cNvSpPr/>
          <p:nvPr/>
        </p:nvSpPr>
        <p:spPr>
          <a:xfrm>
            <a:off x="387302" y="1952466"/>
            <a:ext cx="3727498" cy="1754326"/>
          </a:xfrm>
          <a:prstGeom prst="rect">
            <a:avLst/>
          </a:prstGeom>
        </p:spPr>
        <p:txBody>
          <a:bodyPr wrap="square">
            <a:spAutoFit/>
          </a:bodyPr>
          <a:lstStyle/>
          <a:p>
            <a:r>
              <a:rPr lang="lt-LT" dirty="0" smtClean="0"/>
              <a:t>Širdies ciklas paprastai prasideda nuo impulso pradžios sinusiniame mazge.</a:t>
            </a:r>
          </a:p>
          <a:p>
            <a:r>
              <a:rPr lang="lt-LT" dirty="0" smtClean="0"/>
              <a:t>Depoliarizacijos banga praeina per dešinįjį ir kairįjį prieširdžius, kurie sukuria P bangą EKG ir sukelia prieširdžių susitraukimą.</a:t>
            </a:r>
            <a:endParaRPr lang="en-IE" dirty="0"/>
          </a:p>
        </p:txBody>
      </p:sp>
    </p:spTree>
    <p:extLst>
      <p:ext uri="{BB962C8B-B14F-4D97-AF65-F5344CB8AC3E}">
        <p14:creationId xmlns:p14="http://schemas.microsoft.com/office/powerpoint/2010/main" val="626813798"/>
      </p:ext>
    </p:extLst>
  </p:cSld>
  <p:clrMapOvr>
    <a:masterClrMapping/>
  </p:clrMapOvr>
  <p:transition spd="slow" advTm="6645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md type="call" cmd="playFrom(0.0)">
                                      <p:cBhvr>
                                        <p:cTn id="7"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49" name="Object 2">
            <a:extLst>
              <a:ext uri="{FF2B5EF4-FFF2-40B4-BE49-F238E27FC236}">
                <a16:creationId xmlns:a16="http://schemas.microsoft.com/office/drawing/2014/main" id="{E2FA5AED-FEE4-B540-9B9E-29F869C0B236}"/>
              </a:ext>
            </a:extLst>
          </p:cNvPr>
          <p:cNvGraphicFramePr>
            <a:graphicFrameLocks/>
          </p:cNvGraphicFramePr>
          <p:nvPr/>
        </p:nvGraphicFramePr>
        <p:xfrm>
          <a:off x="8077200" y="3505201"/>
          <a:ext cx="1390650" cy="873125"/>
        </p:xfrm>
        <a:graphic>
          <a:graphicData uri="http://schemas.openxmlformats.org/presentationml/2006/ole">
            <mc:AlternateContent xmlns:mc="http://schemas.openxmlformats.org/markup-compatibility/2006">
              <mc:Choice xmlns:v="urn:schemas-microsoft-com:vml" Requires="v">
                <p:oleObj spid="_x0000_s2088" name="Image" r:id="rId4" imgW="1790476" imgH="1130159" progId="">
                  <p:embed/>
                </p:oleObj>
              </mc:Choice>
              <mc:Fallback>
                <p:oleObj name="Image" r:id="rId4" imgW="1790476" imgH="1130159" progId="">
                  <p:embed/>
                  <p:pic>
                    <p:nvPicPr>
                      <p:cNvPr id="27649" name="Object 2">
                        <a:extLst>
                          <a:ext uri="{FF2B5EF4-FFF2-40B4-BE49-F238E27FC236}">
                            <a16:creationId xmlns:a16="http://schemas.microsoft.com/office/drawing/2014/main" id="{E2FA5AED-FEE4-B540-9B9E-29F869C0B236}"/>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7200" y="3505201"/>
                        <a:ext cx="1390650" cy="87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27650" name="Rectangle 3">
            <a:extLst>
              <a:ext uri="{FF2B5EF4-FFF2-40B4-BE49-F238E27FC236}">
                <a16:creationId xmlns:a16="http://schemas.microsoft.com/office/drawing/2014/main" id="{480E4E35-BD58-C444-A1CA-E76769B6F0EC}"/>
              </a:ext>
            </a:extLst>
          </p:cNvPr>
          <p:cNvSpPr>
            <a:spLocks noChangeArrowheads="1"/>
          </p:cNvSpPr>
          <p:nvPr/>
        </p:nvSpPr>
        <p:spPr bwMode="auto">
          <a:xfrm>
            <a:off x="2209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30000"/>
              </a:spcBef>
              <a:spcAft>
                <a:spcPct val="30000"/>
              </a:spcAft>
              <a:buClr>
                <a:schemeClr val="accent2"/>
              </a:buClr>
              <a:buSzPct val="100000"/>
              <a:buChar char="•"/>
              <a:defRPr sz="2800" b="1">
                <a:solidFill>
                  <a:schemeClr val="tx1"/>
                </a:solidFill>
                <a:latin typeface="Times New Roman" panose="02020603050405020304" pitchFamily="18" charset="0"/>
              </a:defRPr>
            </a:lvl1pPr>
            <a:lvl2pPr marL="742950" indent="-285750">
              <a:spcBef>
                <a:spcPct val="30000"/>
              </a:spcBef>
              <a:spcAft>
                <a:spcPct val="30000"/>
              </a:spcAft>
              <a:buClr>
                <a:schemeClr val="accent2"/>
              </a:buClr>
              <a:buSzPct val="100000"/>
              <a:buChar char="-"/>
              <a:defRPr sz="2800" b="1">
                <a:solidFill>
                  <a:schemeClr val="tx1"/>
                </a:solidFill>
                <a:latin typeface="Times New Roman" panose="02020603050405020304" pitchFamily="18" charset="0"/>
              </a:defRPr>
            </a:lvl2pPr>
            <a:lvl3pPr marL="1143000" indent="-228600">
              <a:spcBef>
                <a:spcPct val="30000"/>
              </a:spcBef>
              <a:spcAft>
                <a:spcPct val="30000"/>
              </a:spcAft>
              <a:buClr>
                <a:schemeClr val="accent2"/>
              </a:buClr>
              <a:buSzPct val="100000"/>
              <a:buChar char="•"/>
              <a:defRPr sz="2600" b="1">
                <a:solidFill>
                  <a:schemeClr val="tx1"/>
                </a:solidFill>
                <a:latin typeface="Times New Roman" panose="02020603050405020304" pitchFamily="18" charset="0"/>
              </a:defRPr>
            </a:lvl3pPr>
            <a:lvl4pPr marL="1600200" indent="-228600">
              <a:spcBef>
                <a:spcPct val="30000"/>
              </a:spcBef>
              <a:spcAft>
                <a:spcPct val="30000"/>
              </a:spcAft>
              <a:buClr>
                <a:schemeClr val="accent2"/>
              </a:buClr>
              <a:buSzPct val="100000"/>
              <a:buChar char="-"/>
              <a:defRPr sz="2400" b="1">
                <a:solidFill>
                  <a:schemeClr val="tx1"/>
                </a:solidFill>
                <a:latin typeface="Times New Roman" panose="02020603050405020304" pitchFamily="18" charset="0"/>
              </a:defRPr>
            </a:lvl4pPr>
            <a:lvl5pPr marL="2057400" indent="-22860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5pPr>
            <a:lvl6pPr marL="25146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6pPr>
            <a:lvl7pPr marL="29718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7pPr>
            <a:lvl8pPr marL="34290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8pPr>
            <a:lvl9pPr marL="38862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9pPr>
          </a:lstStyle>
          <a:p>
            <a:endParaRPr lang="lt-LT" altLang="lt-LT"/>
          </a:p>
        </p:txBody>
      </p:sp>
      <p:sp>
        <p:nvSpPr>
          <p:cNvPr id="27651" name="Rectangle 4">
            <a:extLst>
              <a:ext uri="{FF2B5EF4-FFF2-40B4-BE49-F238E27FC236}">
                <a16:creationId xmlns:a16="http://schemas.microsoft.com/office/drawing/2014/main" id="{8CAB8B5F-9A7B-D746-A021-17769F8CDAEB}"/>
              </a:ext>
            </a:extLst>
          </p:cNvPr>
          <p:cNvSpPr>
            <a:spLocks noChangeArrowheads="1"/>
          </p:cNvSpPr>
          <p:nvPr/>
        </p:nvSpPr>
        <p:spPr bwMode="auto">
          <a:xfrm>
            <a:off x="4648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30000"/>
              </a:spcBef>
              <a:spcAft>
                <a:spcPct val="30000"/>
              </a:spcAft>
              <a:buClr>
                <a:schemeClr val="accent2"/>
              </a:buClr>
              <a:buSzPct val="100000"/>
              <a:buChar char="•"/>
              <a:defRPr sz="2800" b="1">
                <a:solidFill>
                  <a:schemeClr val="tx1"/>
                </a:solidFill>
                <a:latin typeface="Times New Roman" panose="02020603050405020304" pitchFamily="18" charset="0"/>
              </a:defRPr>
            </a:lvl1pPr>
            <a:lvl2pPr marL="742950" indent="-285750">
              <a:spcBef>
                <a:spcPct val="30000"/>
              </a:spcBef>
              <a:spcAft>
                <a:spcPct val="30000"/>
              </a:spcAft>
              <a:buClr>
                <a:schemeClr val="accent2"/>
              </a:buClr>
              <a:buSzPct val="100000"/>
              <a:buChar char="-"/>
              <a:defRPr sz="2800" b="1">
                <a:solidFill>
                  <a:schemeClr val="tx1"/>
                </a:solidFill>
                <a:latin typeface="Times New Roman" panose="02020603050405020304" pitchFamily="18" charset="0"/>
              </a:defRPr>
            </a:lvl2pPr>
            <a:lvl3pPr marL="1143000" indent="-228600">
              <a:spcBef>
                <a:spcPct val="30000"/>
              </a:spcBef>
              <a:spcAft>
                <a:spcPct val="30000"/>
              </a:spcAft>
              <a:buClr>
                <a:schemeClr val="accent2"/>
              </a:buClr>
              <a:buSzPct val="100000"/>
              <a:buChar char="•"/>
              <a:defRPr sz="2600" b="1">
                <a:solidFill>
                  <a:schemeClr val="tx1"/>
                </a:solidFill>
                <a:latin typeface="Times New Roman" panose="02020603050405020304" pitchFamily="18" charset="0"/>
              </a:defRPr>
            </a:lvl3pPr>
            <a:lvl4pPr marL="1600200" indent="-228600">
              <a:spcBef>
                <a:spcPct val="30000"/>
              </a:spcBef>
              <a:spcAft>
                <a:spcPct val="30000"/>
              </a:spcAft>
              <a:buClr>
                <a:schemeClr val="accent2"/>
              </a:buClr>
              <a:buSzPct val="100000"/>
              <a:buChar char="-"/>
              <a:defRPr sz="2400" b="1">
                <a:solidFill>
                  <a:schemeClr val="tx1"/>
                </a:solidFill>
                <a:latin typeface="Times New Roman" panose="02020603050405020304" pitchFamily="18" charset="0"/>
              </a:defRPr>
            </a:lvl4pPr>
            <a:lvl5pPr marL="2057400" indent="-22860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5pPr>
            <a:lvl6pPr marL="25146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6pPr>
            <a:lvl7pPr marL="29718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7pPr>
            <a:lvl8pPr marL="34290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8pPr>
            <a:lvl9pPr marL="38862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9pPr>
          </a:lstStyle>
          <a:p>
            <a:endParaRPr lang="lt-LT" altLang="lt-LT"/>
          </a:p>
        </p:txBody>
      </p:sp>
      <p:sp>
        <p:nvSpPr>
          <p:cNvPr id="27652" name="Rectangle 5">
            <a:extLst>
              <a:ext uri="{FF2B5EF4-FFF2-40B4-BE49-F238E27FC236}">
                <a16:creationId xmlns:a16="http://schemas.microsoft.com/office/drawing/2014/main" id="{5D3534CA-0C9E-CF4A-8C1B-EC33B4394A85}"/>
              </a:ext>
            </a:extLst>
          </p:cNvPr>
          <p:cNvSpPr>
            <a:spLocks noChangeArrowheads="1"/>
          </p:cNvSpPr>
          <p:nvPr/>
        </p:nvSpPr>
        <p:spPr bwMode="auto">
          <a:xfrm>
            <a:off x="2209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30000"/>
              </a:spcBef>
              <a:spcAft>
                <a:spcPct val="30000"/>
              </a:spcAft>
              <a:buClr>
                <a:schemeClr val="accent2"/>
              </a:buClr>
              <a:buSzPct val="100000"/>
              <a:buChar char="•"/>
              <a:defRPr sz="2800" b="1">
                <a:solidFill>
                  <a:schemeClr val="tx1"/>
                </a:solidFill>
                <a:latin typeface="Times New Roman" panose="02020603050405020304" pitchFamily="18" charset="0"/>
              </a:defRPr>
            </a:lvl1pPr>
            <a:lvl2pPr marL="742950" indent="-285750">
              <a:spcBef>
                <a:spcPct val="30000"/>
              </a:spcBef>
              <a:spcAft>
                <a:spcPct val="30000"/>
              </a:spcAft>
              <a:buClr>
                <a:schemeClr val="accent2"/>
              </a:buClr>
              <a:buSzPct val="100000"/>
              <a:buChar char="-"/>
              <a:defRPr sz="2800" b="1">
                <a:solidFill>
                  <a:schemeClr val="tx1"/>
                </a:solidFill>
                <a:latin typeface="Times New Roman" panose="02020603050405020304" pitchFamily="18" charset="0"/>
              </a:defRPr>
            </a:lvl2pPr>
            <a:lvl3pPr marL="1143000" indent="-228600">
              <a:spcBef>
                <a:spcPct val="30000"/>
              </a:spcBef>
              <a:spcAft>
                <a:spcPct val="30000"/>
              </a:spcAft>
              <a:buClr>
                <a:schemeClr val="accent2"/>
              </a:buClr>
              <a:buSzPct val="100000"/>
              <a:buChar char="•"/>
              <a:defRPr sz="2600" b="1">
                <a:solidFill>
                  <a:schemeClr val="tx1"/>
                </a:solidFill>
                <a:latin typeface="Times New Roman" panose="02020603050405020304" pitchFamily="18" charset="0"/>
              </a:defRPr>
            </a:lvl3pPr>
            <a:lvl4pPr marL="1600200" indent="-228600">
              <a:spcBef>
                <a:spcPct val="30000"/>
              </a:spcBef>
              <a:spcAft>
                <a:spcPct val="30000"/>
              </a:spcAft>
              <a:buClr>
                <a:schemeClr val="accent2"/>
              </a:buClr>
              <a:buSzPct val="100000"/>
              <a:buChar char="-"/>
              <a:defRPr sz="2400" b="1">
                <a:solidFill>
                  <a:schemeClr val="tx1"/>
                </a:solidFill>
                <a:latin typeface="Times New Roman" panose="02020603050405020304" pitchFamily="18" charset="0"/>
              </a:defRPr>
            </a:lvl4pPr>
            <a:lvl5pPr marL="2057400" indent="-22860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5pPr>
            <a:lvl6pPr marL="25146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6pPr>
            <a:lvl7pPr marL="29718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7pPr>
            <a:lvl8pPr marL="34290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8pPr>
            <a:lvl9pPr marL="38862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9pPr>
          </a:lstStyle>
          <a:p>
            <a:endParaRPr lang="lt-LT" altLang="lt-LT"/>
          </a:p>
        </p:txBody>
      </p:sp>
      <p:sp>
        <p:nvSpPr>
          <p:cNvPr id="27653" name="Rectangle 6">
            <a:extLst>
              <a:ext uri="{FF2B5EF4-FFF2-40B4-BE49-F238E27FC236}">
                <a16:creationId xmlns:a16="http://schemas.microsoft.com/office/drawing/2014/main" id="{48D1E95E-CE39-8043-ADE1-93FC8DB28256}"/>
              </a:ext>
            </a:extLst>
          </p:cNvPr>
          <p:cNvSpPr>
            <a:spLocks noChangeArrowheads="1"/>
          </p:cNvSpPr>
          <p:nvPr/>
        </p:nvSpPr>
        <p:spPr bwMode="auto">
          <a:xfrm>
            <a:off x="4648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30000"/>
              </a:spcBef>
              <a:spcAft>
                <a:spcPct val="30000"/>
              </a:spcAft>
              <a:buClr>
                <a:schemeClr val="accent2"/>
              </a:buClr>
              <a:buSzPct val="100000"/>
              <a:buChar char="•"/>
              <a:defRPr sz="2800" b="1">
                <a:solidFill>
                  <a:schemeClr val="tx1"/>
                </a:solidFill>
                <a:latin typeface="Times New Roman" panose="02020603050405020304" pitchFamily="18" charset="0"/>
              </a:defRPr>
            </a:lvl1pPr>
            <a:lvl2pPr marL="742950" indent="-285750">
              <a:spcBef>
                <a:spcPct val="30000"/>
              </a:spcBef>
              <a:spcAft>
                <a:spcPct val="30000"/>
              </a:spcAft>
              <a:buClr>
                <a:schemeClr val="accent2"/>
              </a:buClr>
              <a:buSzPct val="100000"/>
              <a:buChar char="-"/>
              <a:defRPr sz="2800" b="1">
                <a:solidFill>
                  <a:schemeClr val="tx1"/>
                </a:solidFill>
                <a:latin typeface="Times New Roman" panose="02020603050405020304" pitchFamily="18" charset="0"/>
              </a:defRPr>
            </a:lvl2pPr>
            <a:lvl3pPr marL="1143000" indent="-228600">
              <a:spcBef>
                <a:spcPct val="30000"/>
              </a:spcBef>
              <a:spcAft>
                <a:spcPct val="30000"/>
              </a:spcAft>
              <a:buClr>
                <a:schemeClr val="accent2"/>
              </a:buClr>
              <a:buSzPct val="100000"/>
              <a:buChar char="•"/>
              <a:defRPr sz="2600" b="1">
                <a:solidFill>
                  <a:schemeClr val="tx1"/>
                </a:solidFill>
                <a:latin typeface="Times New Roman" panose="02020603050405020304" pitchFamily="18" charset="0"/>
              </a:defRPr>
            </a:lvl3pPr>
            <a:lvl4pPr marL="1600200" indent="-228600">
              <a:spcBef>
                <a:spcPct val="30000"/>
              </a:spcBef>
              <a:spcAft>
                <a:spcPct val="30000"/>
              </a:spcAft>
              <a:buClr>
                <a:schemeClr val="accent2"/>
              </a:buClr>
              <a:buSzPct val="100000"/>
              <a:buChar char="-"/>
              <a:defRPr sz="2400" b="1">
                <a:solidFill>
                  <a:schemeClr val="tx1"/>
                </a:solidFill>
                <a:latin typeface="Times New Roman" panose="02020603050405020304" pitchFamily="18" charset="0"/>
              </a:defRPr>
            </a:lvl4pPr>
            <a:lvl5pPr marL="2057400" indent="-22860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5pPr>
            <a:lvl6pPr marL="25146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6pPr>
            <a:lvl7pPr marL="29718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7pPr>
            <a:lvl8pPr marL="34290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8pPr>
            <a:lvl9pPr marL="38862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9pPr>
          </a:lstStyle>
          <a:p>
            <a:endParaRPr lang="lt-LT" altLang="lt-LT"/>
          </a:p>
        </p:txBody>
      </p:sp>
      <p:sp>
        <p:nvSpPr>
          <p:cNvPr id="27654" name="Rectangle 7">
            <a:extLst>
              <a:ext uri="{FF2B5EF4-FFF2-40B4-BE49-F238E27FC236}">
                <a16:creationId xmlns:a16="http://schemas.microsoft.com/office/drawing/2014/main" id="{905FF6CE-08F7-254B-91F8-94982893383C}"/>
              </a:ext>
            </a:extLst>
          </p:cNvPr>
          <p:cNvSpPr>
            <a:spLocks noChangeArrowheads="1"/>
          </p:cNvSpPr>
          <p:nvPr/>
        </p:nvSpPr>
        <p:spPr bwMode="auto">
          <a:xfrm>
            <a:off x="2209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30000"/>
              </a:spcBef>
              <a:spcAft>
                <a:spcPct val="30000"/>
              </a:spcAft>
              <a:buClr>
                <a:schemeClr val="accent2"/>
              </a:buClr>
              <a:buSzPct val="100000"/>
              <a:buChar char="•"/>
              <a:defRPr sz="2800" b="1">
                <a:solidFill>
                  <a:schemeClr val="tx1"/>
                </a:solidFill>
                <a:latin typeface="Times New Roman" panose="02020603050405020304" pitchFamily="18" charset="0"/>
              </a:defRPr>
            </a:lvl1pPr>
            <a:lvl2pPr marL="742950" indent="-285750">
              <a:spcBef>
                <a:spcPct val="30000"/>
              </a:spcBef>
              <a:spcAft>
                <a:spcPct val="30000"/>
              </a:spcAft>
              <a:buClr>
                <a:schemeClr val="accent2"/>
              </a:buClr>
              <a:buSzPct val="100000"/>
              <a:buChar char="-"/>
              <a:defRPr sz="2800" b="1">
                <a:solidFill>
                  <a:schemeClr val="tx1"/>
                </a:solidFill>
                <a:latin typeface="Times New Roman" panose="02020603050405020304" pitchFamily="18" charset="0"/>
              </a:defRPr>
            </a:lvl2pPr>
            <a:lvl3pPr marL="1143000" indent="-228600">
              <a:spcBef>
                <a:spcPct val="30000"/>
              </a:spcBef>
              <a:spcAft>
                <a:spcPct val="30000"/>
              </a:spcAft>
              <a:buClr>
                <a:schemeClr val="accent2"/>
              </a:buClr>
              <a:buSzPct val="100000"/>
              <a:buChar char="•"/>
              <a:defRPr sz="2600" b="1">
                <a:solidFill>
                  <a:schemeClr val="tx1"/>
                </a:solidFill>
                <a:latin typeface="Times New Roman" panose="02020603050405020304" pitchFamily="18" charset="0"/>
              </a:defRPr>
            </a:lvl3pPr>
            <a:lvl4pPr marL="1600200" indent="-228600">
              <a:spcBef>
                <a:spcPct val="30000"/>
              </a:spcBef>
              <a:spcAft>
                <a:spcPct val="30000"/>
              </a:spcAft>
              <a:buClr>
                <a:schemeClr val="accent2"/>
              </a:buClr>
              <a:buSzPct val="100000"/>
              <a:buChar char="-"/>
              <a:defRPr sz="2400" b="1">
                <a:solidFill>
                  <a:schemeClr val="tx1"/>
                </a:solidFill>
                <a:latin typeface="Times New Roman" panose="02020603050405020304" pitchFamily="18" charset="0"/>
              </a:defRPr>
            </a:lvl4pPr>
            <a:lvl5pPr marL="2057400" indent="-22860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5pPr>
            <a:lvl6pPr marL="25146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6pPr>
            <a:lvl7pPr marL="29718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7pPr>
            <a:lvl8pPr marL="34290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8pPr>
            <a:lvl9pPr marL="38862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9pPr>
          </a:lstStyle>
          <a:p>
            <a:endParaRPr lang="lt-LT" altLang="lt-LT"/>
          </a:p>
        </p:txBody>
      </p:sp>
      <p:pic>
        <p:nvPicPr>
          <p:cNvPr id="9224" name="Picture 8">
            <a:extLst>
              <a:ext uri="{FF2B5EF4-FFF2-40B4-BE49-F238E27FC236}">
                <a16:creationId xmlns:a16="http://schemas.microsoft.com/office/drawing/2014/main" id="{03634B17-3076-2943-9B7C-C5CDCDBEACC1}"/>
              </a:ext>
            </a:extLst>
          </p:cNvPr>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75151" y="2274888"/>
            <a:ext cx="3140075" cy="3987800"/>
          </a:xfrm>
          <a:prstGeom prst="rect">
            <a:avLst/>
          </a:prstGeom>
          <a:solidFill>
            <a:schemeClr val="accent1"/>
          </a:solidFill>
          <a:ln w="12700">
            <a:solidFill>
              <a:srgbClr val="000000"/>
            </a:solidFill>
            <a:miter lim="800000"/>
            <a:headEnd/>
            <a:tailEnd/>
          </a:ln>
          <a:effectLst>
            <a:outerShdw blurRad="63500" dist="107763" dir="2700000" algn="ctr" rotWithShape="0">
              <a:schemeClr val="bg2">
                <a:alpha val="74998"/>
              </a:schemeClr>
            </a:outerShdw>
          </a:effectLst>
        </p:spPr>
      </p:pic>
      <p:sp>
        <p:nvSpPr>
          <p:cNvPr id="533513" name="Rectangle 9">
            <a:extLst>
              <a:ext uri="{FF2B5EF4-FFF2-40B4-BE49-F238E27FC236}">
                <a16:creationId xmlns:a16="http://schemas.microsoft.com/office/drawing/2014/main" id="{D5A3EB12-3470-7C47-88C7-F33D0CDA295C}"/>
              </a:ext>
            </a:extLst>
          </p:cNvPr>
          <p:cNvSpPr>
            <a:spLocks noGrp="1" noChangeArrowheads="1"/>
          </p:cNvSpPr>
          <p:nvPr>
            <p:ph type="title"/>
          </p:nvPr>
        </p:nvSpPr>
        <p:spPr/>
        <p:txBody>
          <a:bodyPr>
            <a:normAutofit/>
          </a:bodyPr>
          <a:lstStyle/>
          <a:p>
            <a:pPr>
              <a:defRPr/>
            </a:pPr>
            <a:r>
              <a:rPr lang="lt-LT" dirty="0" smtClean="0"/>
              <a:t>Širdies elektrinių reiškinių atsiradimas</a:t>
            </a:r>
            <a:endParaRPr lang="en-US" noProof="0" dirty="0"/>
          </a:p>
        </p:txBody>
      </p:sp>
      <p:sp>
        <p:nvSpPr>
          <p:cNvPr id="27657" name="Rectangle 10">
            <a:extLst>
              <a:ext uri="{FF2B5EF4-FFF2-40B4-BE49-F238E27FC236}">
                <a16:creationId xmlns:a16="http://schemas.microsoft.com/office/drawing/2014/main" id="{B1172FBF-B03D-BA4A-808E-859BDAF078E5}"/>
              </a:ext>
            </a:extLst>
          </p:cNvPr>
          <p:cNvSpPr>
            <a:spLocks noChangeArrowheads="1"/>
          </p:cNvSpPr>
          <p:nvPr/>
        </p:nvSpPr>
        <p:spPr bwMode="auto">
          <a:xfrm>
            <a:off x="7605713" y="5203826"/>
            <a:ext cx="201136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30000"/>
              </a:spcBef>
              <a:spcAft>
                <a:spcPct val="30000"/>
              </a:spcAft>
              <a:buClr>
                <a:schemeClr val="accent2"/>
              </a:buClr>
              <a:buSzPct val="100000"/>
              <a:buChar char="•"/>
              <a:defRPr sz="2800" b="1">
                <a:solidFill>
                  <a:schemeClr val="tx1"/>
                </a:solidFill>
                <a:latin typeface="Times New Roman" panose="02020603050405020304" pitchFamily="18" charset="0"/>
              </a:defRPr>
            </a:lvl1pPr>
            <a:lvl2pPr marL="742950" indent="-285750">
              <a:spcBef>
                <a:spcPct val="30000"/>
              </a:spcBef>
              <a:spcAft>
                <a:spcPct val="30000"/>
              </a:spcAft>
              <a:buClr>
                <a:schemeClr val="accent2"/>
              </a:buClr>
              <a:buSzPct val="100000"/>
              <a:buChar char="-"/>
              <a:defRPr sz="2800" b="1">
                <a:solidFill>
                  <a:schemeClr val="tx1"/>
                </a:solidFill>
                <a:latin typeface="Times New Roman" panose="02020603050405020304" pitchFamily="18" charset="0"/>
              </a:defRPr>
            </a:lvl2pPr>
            <a:lvl3pPr marL="1143000" indent="-228600">
              <a:spcBef>
                <a:spcPct val="30000"/>
              </a:spcBef>
              <a:spcAft>
                <a:spcPct val="30000"/>
              </a:spcAft>
              <a:buClr>
                <a:schemeClr val="accent2"/>
              </a:buClr>
              <a:buSzPct val="100000"/>
              <a:buChar char="•"/>
              <a:defRPr sz="2600" b="1">
                <a:solidFill>
                  <a:schemeClr val="tx1"/>
                </a:solidFill>
                <a:latin typeface="Times New Roman" panose="02020603050405020304" pitchFamily="18" charset="0"/>
              </a:defRPr>
            </a:lvl3pPr>
            <a:lvl4pPr marL="1600200" indent="-228600">
              <a:spcBef>
                <a:spcPct val="30000"/>
              </a:spcBef>
              <a:spcAft>
                <a:spcPct val="30000"/>
              </a:spcAft>
              <a:buClr>
                <a:schemeClr val="accent2"/>
              </a:buClr>
              <a:buSzPct val="100000"/>
              <a:buChar char="-"/>
              <a:defRPr sz="2400" b="1">
                <a:solidFill>
                  <a:schemeClr val="tx1"/>
                </a:solidFill>
                <a:latin typeface="Times New Roman" panose="02020603050405020304" pitchFamily="18" charset="0"/>
              </a:defRPr>
            </a:lvl4pPr>
            <a:lvl5pPr marL="2057400" indent="-22860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5pPr>
            <a:lvl6pPr marL="25146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6pPr>
            <a:lvl7pPr marL="29718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7pPr>
            <a:lvl8pPr marL="34290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8pPr>
            <a:lvl9pPr marL="38862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9pPr>
          </a:lstStyle>
          <a:p>
            <a:endParaRPr lang="lt-LT" altLang="lt-LT"/>
          </a:p>
        </p:txBody>
      </p:sp>
      <p:sp>
        <p:nvSpPr>
          <p:cNvPr id="27658" name="Oval 11">
            <a:extLst>
              <a:ext uri="{FF2B5EF4-FFF2-40B4-BE49-F238E27FC236}">
                <a16:creationId xmlns:a16="http://schemas.microsoft.com/office/drawing/2014/main" id="{FAE0C855-A65D-F745-A77E-0167544283F5}"/>
              </a:ext>
            </a:extLst>
          </p:cNvPr>
          <p:cNvSpPr>
            <a:spLocks noChangeArrowheads="1"/>
          </p:cNvSpPr>
          <p:nvPr/>
        </p:nvSpPr>
        <p:spPr bwMode="auto">
          <a:xfrm>
            <a:off x="5424488" y="3686175"/>
            <a:ext cx="139700" cy="215900"/>
          </a:xfrm>
          <a:prstGeom prst="ellipse">
            <a:avLst/>
          </a:prstGeom>
          <a:solidFill>
            <a:srgbClr val="00B050"/>
          </a:solidFill>
          <a:ln w="12700">
            <a:solidFill>
              <a:srgbClr val="FF0000"/>
            </a:solidFill>
            <a:round/>
            <a:headEnd/>
            <a:tailEnd/>
          </a:ln>
        </p:spPr>
        <p:txBody>
          <a:bodyPr wrap="none" anchor="ctr"/>
          <a:lstStyle>
            <a:lvl1pPr>
              <a:spcBef>
                <a:spcPct val="30000"/>
              </a:spcBef>
              <a:spcAft>
                <a:spcPct val="30000"/>
              </a:spcAft>
              <a:buClr>
                <a:schemeClr val="accent2"/>
              </a:buClr>
              <a:buSzPct val="100000"/>
              <a:buChar char="•"/>
              <a:defRPr sz="2800" b="1">
                <a:solidFill>
                  <a:schemeClr val="tx1"/>
                </a:solidFill>
                <a:latin typeface="Times New Roman" panose="02020603050405020304" pitchFamily="18" charset="0"/>
              </a:defRPr>
            </a:lvl1pPr>
            <a:lvl2pPr marL="742950" indent="-285750">
              <a:spcBef>
                <a:spcPct val="30000"/>
              </a:spcBef>
              <a:spcAft>
                <a:spcPct val="30000"/>
              </a:spcAft>
              <a:buClr>
                <a:schemeClr val="accent2"/>
              </a:buClr>
              <a:buSzPct val="100000"/>
              <a:buChar char="-"/>
              <a:defRPr sz="2800" b="1">
                <a:solidFill>
                  <a:schemeClr val="tx1"/>
                </a:solidFill>
                <a:latin typeface="Times New Roman" panose="02020603050405020304" pitchFamily="18" charset="0"/>
              </a:defRPr>
            </a:lvl2pPr>
            <a:lvl3pPr marL="1143000" indent="-228600">
              <a:spcBef>
                <a:spcPct val="30000"/>
              </a:spcBef>
              <a:spcAft>
                <a:spcPct val="30000"/>
              </a:spcAft>
              <a:buClr>
                <a:schemeClr val="accent2"/>
              </a:buClr>
              <a:buSzPct val="100000"/>
              <a:buChar char="•"/>
              <a:defRPr sz="2600" b="1">
                <a:solidFill>
                  <a:schemeClr val="tx1"/>
                </a:solidFill>
                <a:latin typeface="Times New Roman" panose="02020603050405020304" pitchFamily="18" charset="0"/>
              </a:defRPr>
            </a:lvl3pPr>
            <a:lvl4pPr marL="1600200" indent="-228600">
              <a:spcBef>
                <a:spcPct val="30000"/>
              </a:spcBef>
              <a:spcAft>
                <a:spcPct val="30000"/>
              </a:spcAft>
              <a:buClr>
                <a:schemeClr val="accent2"/>
              </a:buClr>
              <a:buSzPct val="100000"/>
              <a:buChar char="-"/>
              <a:defRPr sz="2400" b="1">
                <a:solidFill>
                  <a:schemeClr val="tx1"/>
                </a:solidFill>
                <a:latin typeface="Times New Roman" panose="02020603050405020304" pitchFamily="18" charset="0"/>
              </a:defRPr>
            </a:lvl4pPr>
            <a:lvl5pPr marL="2057400" indent="-22860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5pPr>
            <a:lvl6pPr marL="25146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6pPr>
            <a:lvl7pPr marL="29718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7pPr>
            <a:lvl8pPr marL="34290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8pPr>
            <a:lvl9pPr marL="38862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9pPr>
          </a:lstStyle>
          <a:p>
            <a:endParaRPr lang="lt-LT" altLang="lt-LT"/>
          </a:p>
        </p:txBody>
      </p:sp>
      <p:sp>
        <p:nvSpPr>
          <p:cNvPr id="27659" name="Rectangle 12">
            <a:extLst>
              <a:ext uri="{FF2B5EF4-FFF2-40B4-BE49-F238E27FC236}">
                <a16:creationId xmlns:a16="http://schemas.microsoft.com/office/drawing/2014/main" id="{A31AA2DE-D737-0346-8621-15BC102C3900}"/>
              </a:ext>
            </a:extLst>
          </p:cNvPr>
          <p:cNvSpPr>
            <a:spLocks noChangeArrowheads="1"/>
          </p:cNvSpPr>
          <p:nvPr/>
        </p:nvSpPr>
        <p:spPr bwMode="blackWhite">
          <a:xfrm>
            <a:off x="7629526" y="2903538"/>
            <a:ext cx="2117725" cy="523862"/>
          </a:xfrm>
          <a:prstGeom prst="rect">
            <a:avLst/>
          </a:prstGeom>
          <a:solidFill>
            <a:schemeClr val="accent2"/>
          </a:solidFill>
          <a:ln w="12700">
            <a:solidFill>
              <a:schemeClr val="bg2"/>
            </a:solidFill>
            <a:miter lim="800000"/>
            <a:headEnd/>
            <a:tailEnd/>
          </a:ln>
        </p:spPr>
        <p:txBody>
          <a:bodyPr lIns="92075" tIns="46038" rIns="92075" bIns="46038">
            <a:spAutoFit/>
          </a:bodyPr>
          <a:lstStyle>
            <a:lvl1pPr>
              <a:spcBef>
                <a:spcPct val="30000"/>
              </a:spcBef>
              <a:spcAft>
                <a:spcPct val="30000"/>
              </a:spcAft>
              <a:buClr>
                <a:schemeClr val="accent2"/>
              </a:buClr>
              <a:buSzPct val="100000"/>
              <a:buChar char="•"/>
              <a:defRPr sz="2800" b="1">
                <a:solidFill>
                  <a:schemeClr val="tx1"/>
                </a:solidFill>
                <a:latin typeface="Times New Roman" panose="02020603050405020304" pitchFamily="18" charset="0"/>
              </a:defRPr>
            </a:lvl1pPr>
            <a:lvl2pPr marL="742950" indent="-285750">
              <a:spcBef>
                <a:spcPct val="30000"/>
              </a:spcBef>
              <a:spcAft>
                <a:spcPct val="30000"/>
              </a:spcAft>
              <a:buClr>
                <a:schemeClr val="accent2"/>
              </a:buClr>
              <a:buSzPct val="100000"/>
              <a:buChar char="-"/>
              <a:defRPr sz="2800" b="1">
                <a:solidFill>
                  <a:schemeClr val="tx1"/>
                </a:solidFill>
                <a:latin typeface="Times New Roman" panose="02020603050405020304" pitchFamily="18" charset="0"/>
              </a:defRPr>
            </a:lvl2pPr>
            <a:lvl3pPr marL="1143000" indent="-228600">
              <a:spcBef>
                <a:spcPct val="30000"/>
              </a:spcBef>
              <a:spcAft>
                <a:spcPct val="30000"/>
              </a:spcAft>
              <a:buClr>
                <a:schemeClr val="accent2"/>
              </a:buClr>
              <a:buSzPct val="100000"/>
              <a:buChar char="•"/>
              <a:defRPr sz="2600" b="1">
                <a:solidFill>
                  <a:schemeClr val="tx1"/>
                </a:solidFill>
                <a:latin typeface="Times New Roman" panose="02020603050405020304" pitchFamily="18" charset="0"/>
              </a:defRPr>
            </a:lvl3pPr>
            <a:lvl4pPr marL="1600200" indent="-228600">
              <a:spcBef>
                <a:spcPct val="30000"/>
              </a:spcBef>
              <a:spcAft>
                <a:spcPct val="30000"/>
              </a:spcAft>
              <a:buClr>
                <a:schemeClr val="accent2"/>
              </a:buClr>
              <a:buSzPct val="100000"/>
              <a:buChar char="-"/>
              <a:defRPr sz="2400" b="1">
                <a:solidFill>
                  <a:schemeClr val="tx1"/>
                </a:solidFill>
                <a:latin typeface="Times New Roman" panose="02020603050405020304" pitchFamily="18" charset="0"/>
              </a:defRPr>
            </a:lvl4pPr>
            <a:lvl5pPr marL="2057400" indent="-22860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5pPr>
            <a:lvl6pPr marL="25146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6pPr>
            <a:lvl7pPr marL="29718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7pPr>
            <a:lvl8pPr marL="34290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8pPr>
            <a:lvl9pPr marL="38862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9pPr>
          </a:lstStyle>
          <a:p>
            <a:pPr algn="ctr">
              <a:spcBef>
                <a:spcPct val="50000"/>
              </a:spcBef>
              <a:spcAft>
                <a:spcPct val="0"/>
              </a:spcAft>
              <a:buClrTx/>
              <a:buSzTx/>
              <a:buFontTx/>
              <a:buNone/>
            </a:pPr>
            <a:r>
              <a:rPr lang="lt-LT" altLang="lt-LT" sz="1400" i="1" dirty="0">
                <a:latin typeface="Arial" panose="020B0604020202020204" pitchFamily="34" charset="0"/>
              </a:rPr>
              <a:t>Atrioventrikulinis mazgas</a:t>
            </a:r>
            <a:endParaRPr lang="en-US" altLang="lt-LT" sz="1400" i="1" dirty="0">
              <a:latin typeface="Arial" panose="020B0604020202020204" pitchFamily="34" charset="0"/>
            </a:endParaRPr>
          </a:p>
        </p:txBody>
      </p:sp>
      <p:sp>
        <p:nvSpPr>
          <p:cNvPr id="27660" name="Line 13">
            <a:extLst>
              <a:ext uri="{FF2B5EF4-FFF2-40B4-BE49-F238E27FC236}">
                <a16:creationId xmlns:a16="http://schemas.microsoft.com/office/drawing/2014/main" id="{928A637E-CE52-7E4F-98BE-F9AD94C5051C}"/>
              </a:ext>
            </a:extLst>
          </p:cNvPr>
          <p:cNvSpPr>
            <a:spLocks noChangeShapeType="1"/>
          </p:cNvSpPr>
          <p:nvPr/>
        </p:nvSpPr>
        <p:spPr bwMode="auto">
          <a:xfrm flipV="1">
            <a:off x="5548314" y="3082925"/>
            <a:ext cx="2174875" cy="717550"/>
          </a:xfrm>
          <a:prstGeom prst="line">
            <a:avLst/>
          </a:prstGeom>
          <a:noFill/>
          <a:ln w="25400">
            <a:solidFill>
              <a:schemeClr val="bg2"/>
            </a:solidFill>
            <a:round/>
            <a:headEnd type="stealth" w="med" len="lg"/>
            <a:tailEnd type="none" w="sm" len="sm"/>
          </a:ln>
          <a:extLst>
            <a:ext uri="{909E8E84-426E-40DD-AFC4-6F175D3DCCD1}">
              <a14:hiddenFill xmlns:a14="http://schemas.microsoft.com/office/drawing/2010/main">
                <a:noFill/>
              </a14:hiddenFill>
            </a:ext>
          </a:extLst>
        </p:spPr>
        <p:txBody>
          <a:bodyPr/>
          <a:lstStyle/>
          <a:p>
            <a:endParaRPr lang="en-US"/>
          </a:p>
        </p:txBody>
      </p:sp>
      <mc:AlternateContent xmlns:mc="http://schemas.openxmlformats.org/markup-compatibility/2006" xmlns:p14="http://schemas.microsoft.com/office/powerpoint/2010/main" xmlns:iact="http://schemas.microsoft.com/office/powerpoint/2014/inkAction">
        <mc:Choice Requires="p14 iact">
          <p:contentPart p14:bwMode="auto" r:id="rId7">
            <p14:nvContentPartPr>
              <p14:cNvPr id="2" name="Ink 1">
                <a:extLst>
                  <a:ext uri="{FF2B5EF4-FFF2-40B4-BE49-F238E27FC236}">
                    <a16:creationId xmlns:a16="http://schemas.microsoft.com/office/drawing/2014/main" id="{48219F3F-A41B-4182-B449-5FA6C36B351F}"/>
                  </a:ext>
                </a:extLst>
              </p14:cNvPr>
              <p14:cNvContentPartPr/>
              <p14:nvPr>
                <p:extLst>
                  <p:ext uri="{42D2F446-02D8-4167-A562-619A0277C38B}">
                    <p15:isNarration xmlns:p15="http://schemas.microsoft.com/office/powerpoint/2012/main" val="1"/>
                  </p:ext>
                </p:extLst>
              </p14:nvPr>
            </p14:nvContentPartPr>
            <p14:xfrm>
              <a:off x="5608560" y="3913560"/>
              <a:ext cx="354240" cy="225360"/>
            </p14:xfrm>
          </p:contentPart>
        </mc:Choice>
        <mc:Fallback xmlns="">
          <p:pic>
            <p:nvPicPr>
              <p:cNvPr id="2" name="Ink 1">
                <a:extLst>
                  <a:ext uri="{FF2B5EF4-FFF2-40B4-BE49-F238E27FC236}">
                    <a16:creationId xmlns:a16="http://schemas.microsoft.com/office/drawing/2014/main" id="{48219F3F-A41B-4182-B449-5FA6C36B351F}"/>
                  </a:ext>
                </a:extLst>
              </p:cNvPr>
              <p:cNvPicPr>
                <a:picLocks noGrp="1" noRot="1" noChangeAspect="1" noMove="1" noResize="1" noEditPoints="1" noAdjustHandles="1" noChangeArrowheads="1" noChangeShapeType="1"/>
              </p:cNvPicPr>
              <p:nvPr/>
            </p:nvPicPr>
            <p:blipFill>
              <a:blip r:embed="rId8"/>
              <a:stretch>
                <a:fillRect/>
              </a:stretch>
            </p:blipFill>
            <p:spPr>
              <a:xfrm>
                <a:off x="5599200" y="3904200"/>
                <a:ext cx="372960" cy="244080"/>
              </a:xfrm>
              <a:prstGeom prst="rect">
                <a:avLst/>
              </a:prstGeom>
            </p:spPr>
          </p:pic>
        </mc:Fallback>
      </mc:AlternateContent>
      <p:sp>
        <p:nvSpPr>
          <p:cNvPr id="3" name="Rectangle 2"/>
          <p:cNvSpPr/>
          <p:nvPr/>
        </p:nvSpPr>
        <p:spPr>
          <a:xfrm>
            <a:off x="600433" y="1749376"/>
            <a:ext cx="3660418" cy="3416320"/>
          </a:xfrm>
          <a:prstGeom prst="rect">
            <a:avLst/>
          </a:prstGeom>
        </p:spPr>
        <p:txBody>
          <a:bodyPr wrap="square">
            <a:spAutoFit/>
          </a:bodyPr>
          <a:lstStyle/>
          <a:p>
            <a:r>
              <a:rPr lang="lt-LT" dirty="0" smtClean="0"/>
              <a:t>Suaktyvinus prieširdžius, impulsas patenka į atrioventrikulinį (AV) mazgą, kuris yra vienintelis normalus laidumo kelias tarp prieširdžių ir skilvelių.</a:t>
            </a:r>
          </a:p>
          <a:p>
            <a:r>
              <a:rPr lang="lt-LT" dirty="0" smtClean="0"/>
              <a:t>AV mazgas sulėtina impulsų laidumą, o tai suteikia laiko prieširdžiams susitraukti ir kraujui pumpuoti iš prieširdžių į skilvelius prieš skilvelių susitraukimą.</a:t>
            </a:r>
          </a:p>
          <a:p>
            <a:r>
              <a:rPr lang="lt-LT" dirty="0" smtClean="0"/>
              <a:t>Laidumo per AV mazgą laikas sudaro didžiąją dalį PR intervalo trukmės.</a:t>
            </a:r>
            <a:endParaRPr lang="en-IE" dirty="0"/>
          </a:p>
        </p:txBody>
      </p:sp>
    </p:spTree>
    <p:extLst>
      <p:ext uri="{BB962C8B-B14F-4D97-AF65-F5344CB8AC3E}">
        <p14:creationId xmlns:p14="http://schemas.microsoft.com/office/powerpoint/2010/main" val="1677544220"/>
      </p:ext>
    </p:extLst>
  </p:cSld>
  <p:clrMapOvr>
    <a:masterClrMapping/>
  </p:clrMapOvr>
  <p:transition spd="slow" advTm="3824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md type="call" cmd="playFrom(0.0)">
                                      <p:cBhvr>
                                        <p:cTn id="7"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1924 m. </a:t>
            </a:r>
            <a:r>
              <a:rPr lang="en-US" dirty="0" err="1" smtClean="0"/>
              <a:t>Nobelio</a:t>
            </a:r>
            <a:r>
              <a:rPr lang="lt-LT" dirty="0" smtClean="0"/>
              <a:t> </a:t>
            </a:r>
            <a:r>
              <a:rPr lang="en-US" dirty="0" err="1" smtClean="0"/>
              <a:t>premija</a:t>
            </a:r>
            <a:endParaRPr lang="en-US" dirty="0"/>
          </a:p>
        </p:txBody>
      </p:sp>
      <p:pic>
        <p:nvPicPr>
          <p:cNvPr id="4" name="Picture 3"/>
          <p:cNvPicPr>
            <a:picLocks noChangeAspect="1"/>
          </p:cNvPicPr>
          <p:nvPr/>
        </p:nvPicPr>
        <p:blipFill>
          <a:blip r:embed="rId2"/>
          <a:stretch>
            <a:fillRect/>
          </a:stretch>
        </p:blipFill>
        <p:spPr>
          <a:xfrm>
            <a:off x="1768069" y="1368163"/>
            <a:ext cx="3376863" cy="4824090"/>
          </a:xfrm>
          <a:prstGeom prst="rect">
            <a:avLst/>
          </a:prstGeom>
        </p:spPr>
      </p:pic>
      <p:pic>
        <p:nvPicPr>
          <p:cNvPr id="5" name="Picture 4"/>
          <p:cNvPicPr>
            <a:picLocks noChangeAspect="1"/>
          </p:cNvPicPr>
          <p:nvPr/>
        </p:nvPicPr>
        <p:blipFill>
          <a:blip r:embed="rId3"/>
          <a:stretch>
            <a:fillRect/>
          </a:stretch>
        </p:blipFill>
        <p:spPr>
          <a:xfrm>
            <a:off x="5963934" y="2209800"/>
            <a:ext cx="4704067" cy="3581400"/>
          </a:xfrm>
          <a:prstGeom prst="rect">
            <a:avLst/>
          </a:prstGeom>
        </p:spPr>
      </p:pic>
    </p:spTree>
    <p:extLst>
      <p:ext uri="{BB962C8B-B14F-4D97-AF65-F5344CB8AC3E}">
        <p14:creationId xmlns:p14="http://schemas.microsoft.com/office/powerpoint/2010/main" val="3063865018"/>
      </p:ext>
    </p:extLst>
  </p:cSld>
  <p:clrMapOvr>
    <a:masterClrMapping/>
  </p:clrMapOvr>
  <p:transition advTm="21718"/>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a:extLst>
              <a:ext uri="{FF2B5EF4-FFF2-40B4-BE49-F238E27FC236}">
                <a16:creationId xmlns:a16="http://schemas.microsoft.com/office/drawing/2014/main" id="{6F2C9015-20B9-774B-A7C6-16B0698EE4ED}"/>
              </a:ext>
            </a:extLst>
          </p:cNvPr>
          <p:cNvSpPr>
            <a:spLocks noChangeArrowheads="1"/>
          </p:cNvSpPr>
          <p:nvPr/>
        </p:nvSpPr>
        <p:spPr bwMode="auto">
          <a:xfrm>
            <a:off x="2209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30000"/>
              </a:spcBef>
              <a:spcAft>
                <a:spcPct val="30000"/>
              </a:spcAft>
              <a:buClr>
                <a:schemeClr val="accent2"/>
              </a:buClr>
              <a:buSzPct val="100000"/>
              <a:buChar char="•"/>
              <a:defRPr sz="2800" b="1">
                <a:solidFill>
                  <a:schemeClr val="tx1"/>
                </a:solidFill>
                <a:latin typeface="Times New Roman" panose="02020603050405020304" pitchFamily="18" charset="0"/>
              </a:defRPr>
            </a:lvl1pPr>
            <a:lvl2pPr marL="742950" indent="-285750">
              <a:spcBef>
                <a:spcPct val="30000"/>
              </a:spcBef>
              <a:spcAft>
                <a:spcPct val="30000"/>
              </a:spcAft>
              <a:buClr>
                <a:schemeClr val="accent2"/>
              </a:buClr>
              <a:buSzPct val="100000"/>
              <a:buChar char="-"/>
              <a:defRPr sz="2800" b="1">
                <a:solidFill>
                  <a:schemeClr val="tx1"/>
                </a:solidFill>
                <a:latin typeface="Times New Roman" panose="02020603050405020304" pitchFamily="18" charset="0"/>
              </a:defRPr>
            </a:lvl2pPr>
            <a:lvl3pPr marL="1143000" indent="-228600">
              <a:spcBef>
                <a:spcPct val="30000"/>
              </a:spcBef>
              <a:spcAft>
                <a:spcPct val="30000"/>
              </a:spcAft>
              <a:buClr>
                <a:schemeClr val="accent2"/>
              </a:buClr>
              <a:buSzPct val="100000"/>
              <a:buChar char="•"/>
              <a:defRPr sz="2600" b="1">
                <a:solidFill>
                  <a:schemeClr val="tx1"/>
                </a:solidFill>
                <a:latin typeface="Times New Roman" panose="02020603050405020304" pitchFamily="18" charset="0"/>
              </a:defRPr>
            </a:lvl3pPr>
            <a:lvl4pPr marL="1600200" indent="-228600">
              <a:spcBef>
                <a:spcPct val="30000"/>
              </a:spcBef>
              <a:spcAft>
                <a:spcPct val="30000"/>
              </a:spcAft>
              <a:buClr>
                <a:schemeClr val="accent2"/>
              </a:buClr>
              <a:buSzPct val="100000"/>
              <a:buChar char="-"/>
              <a:defRPr sz="2400" b="1">
                <a:solidFill>
                  <a:schemeClr val="tx1"/>
                </a:solidFill>
                <a:latin typeface="Times New Roman" panose="02020603050405020304" pitchFamily="18" charset="0"/>
              </a:defRPr>
            </a:lvl4pPr>
            <a:lvl5pPr marL="2057400" indent="-22860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5pPr>
            <a:lvl6pPr marL="25146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6pPr>
            <a:lvl7pPr marL="29718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7pPr>
            <a:lvl8pPr marL="34290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8pPr>
            <a:lvl9pPr marL="38862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9pPr>
          </a:lstStyle>
          <a:p>
            <a:endParaRPr lang="lt-LT" altLang="lt-LT"/>
          </a:p>
        </p:txBody>
      </p:sp>
      <p:sp>
        <p:nvSpPr>
          <p:cNvPr id="29698" name="Rectangle 3">
            <a:extLst>
              <a:ext uri="{FF2B5EF4-FFF2-40B4-BE49-F238E27FC236}">
                <a16:creationId xmlns:a16="http://schemas.microsoft.com/office/drawing/2014/main" id="{674B2EC9-DE56-3A45-B6CB-D3F846FA967A}"/>
              </a:ext>
            </a:extLst>
          </p:cNvPr>
          <p:cNvSpPr>
            <a:spLocks noChangeArrowheads="1"/>
          </p:cNvSpPr>
          <p:nvPr/>
        </p:nvSpPr>
        <p:spPr bwMode="auto">
          <a:xfrm>
            <a:off x="4648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30000"/>
              </a:spcBef>
              <a:spcAft>
                <a:spcPct val="30000"/>
              </a:spcAft>
              <a:buClr>
                <a:schemeClr val="accent2"/>
              </a:buClr>
              <a:buSzPct val="100000"/>
              <a:buChar char="•"/>
              <a:defRPr sz="2800" b="1">
                <a:solidFill>
                  <a:schemeClr val="tx1"/>
                </a:solidFill>
                <a:latin typeface="Times New Roman" panose="02020603050405020304" pitchFamily="18" charset="0"/>
              </a:defRPr>
            </a:lvl1pPr>
            <a:lvl2pPr marL="742950" indent="-285750">
              <a:spcBef>
                <a:spcPct val="30000"/>
              </a:spcBef>
              <a:spcAft>
                <a:spcPct val="30000"/>
              </a:spcAft>
              <a:buClr>
                <a:schemeClr val="accent2"/>
              </a:buClr>
              <a:buSzPct val="100000"/>
              <a:buChar char="-"/>
              <a:defRPr sz="2800" b="1">
                <a:solidFill>
                  <a:schemeClr val="tx1"/>
                </a:solidFill>
                <a:latin typeface="Times New Roman" panose="02020603050405020304" pitchFamily="18" charset="0"/>
              </a:defRPr>
            </a:lvl2pPr>
            <a:lvl3pPr marL="1143000" indent="-228600">
              <a:spcBef>
                <a:spcPct val="30000"/>
              </a:spcBef>
              <a:spcAft>
                <a:spcPct val="30000"/>
              </a:spcAft>
              <a:buClr>
                <a:schemeClr val="accent2"/>
              </a:buClr>
              <a:buSzPct val="100000"/>
              <a:buChar char="•"/>
              <a:defRPr sz="2600" b="1">
                <a:solidFill>
                  <a:schemeClr val="tx1"/>
                </a:solidFill>
                <a:latin typeface="Times New Roman" panose="02020603050405020304" pitchFamily="18" charset="0"/>
              </a:defRPr>
            </a:lvl3pPr>
            <a:lvl4pPr marL="1600200" indent="-228600">
              <a:spcBef>
                <a:spcPct val="30000"/>
              </a:spcBef>
              <a:spcAft>
                <a:spcPct val="30000"/>
              </a:spcAft>
              <a:buClr>
                <a:schemeClr val="accent2"/>
              </a:buClr>
              <a:buSzPct val="100000"/>
              <a:buChar char="-"/>
              <a:defRPr sz="2400" b="1">
                <a:solidFill>
                  <a:schemeClr val="tx1"/>
                </a:solidFill>
                <a:latin typeface="Times New Roman" panose="02020603050405020304" pitchFamily="18" charset="0"/>
              </a:defRPr>
            </a:lvl4pPr>
            <a:lvl5pPr marL="2057400" indent="-22860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5pPr>
            <a:lvl6pPr marL="25146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6pPr>
            <a:lvl7pPr marL="29718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7pPr>
            <a:lvl8pPr marL="34290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8pPr>
            <a:lvl9pPr marL="38862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9pPr>
          </a:lstStyle>
          <a:p>
            <a:endParaRPr lang="lt-LT" altLang="lt-LT"/>
          </a:p>
        </p:txBody>
      </p:sp>
      <p:sp>
        <p:nvSpPr>
          <p:cNvPr id="29699" name="Rectangle 4">
            <a:extLst>
              <a:ext uri="{FF2B5EF4-FFF2-40B4-BE49-F238E27FC236}">
                <a16:creationId xmlns:a16="http://schemas.microsoft.com/office/drawing/2014/main" id="{3D2BD870-BA51-3D4A-96A4-8A6519F9DC0D}"/>
              </a:ext>
            </a:extLst>
          </p:cNvPr>
          <p:cNvSpPr>
            <a:spLocks noChangeArrowheads="1"/>
          </p:cNvSpPr>
          <p:nvPr/>
        </p:nvSpPr>
        <p:spPr bwMode="blackWhite">
          <a:xfrm>
            <a:off x="7694614" y="2630488"/>
            <a:ext cx="1601787" cy="317500"/>
          </a:xfrm>
          <a:prstGeom prst="rect">
            <a:avLst/>
          </a:prstGeom>
          <a:solidFill>
            <a:schemeClr val="accent2"/>
          </a:solidFill>
          <a:ln w="12700">
            <a:solidFill>
              <a:schemeClr val="bg2"/>
            </a:solidFill>
            <a:miter lim="800000"/>
            <a:headEnd/>
            <a:tailEnd/>
          </a:ln>
        </p:spPr>
        <p:txBody>
          <a:bodyPr lIns="92075" tIns="46038" rIns="92075" bIns="46038">
            <a:spAutoFit/>
          </a:bodyPr>
          <a:lstStyle>
            <a:lvl1pPr>
              <a:spcBef>
                <a:spcPct val="30000"/>
              </a:spcBef>
              <a:spcAft>
                <a:spcPct val="30000"/>
              </a:spcAft>
              <a:buClr>
                <a:schemeClr val="accent2"/>
              </a:buClr>
              <a:buSzPct val="100000"/>
              <a:buChar char="•"/>
              <a:defRPr sz="2800" b="1">
                <a:solidFill>
                  <a:schemeClr val="tx1"/>
                </a:solidFill>
                <a:latin typeface="Times New Roman" panose="02020603050405020304" pitchFamily="18" charset="0"/>
              </a:defRPr>
            </a:lvl1pPr>
            <a:lvl2pPr marL="742950" indent="-285750">
              <a:spcBef>
                <a:spcPct val="30000"/>
              </a:spcBef>
              <a:spcAft>
                <a:spcPct val="30000"/>
              </a:spcAft>
              <a:buClr>
                <a:schemeClr val="accent2"/>
              </a:buClr>
              <a:buSzPct val="100000"/>
              <a:buChar char="-"/>
              <a:defRPr sz="2800" b="1">
                <a:solidFill>
                  <a:schemeClr val="tx1"/>
                </a:solidFill>
                <a:latin typeface="Times New Roman" panose="02020603050405020304" pitchFamily="18" charset="0"/>
              </a:defRPr>
            </a:lvl2pPr>
            <a:lvl3pPr marL="1143000" indent="-228600">
              <a:spcBef>
                <a:spcPct val="30000"/>
              </a:spcBef>
              <a:spcAft>
                <a:spcPct val="30000"/>
              </a:spcAft>
              <a:buClr>
                <a:schemeClr val="accent2"/>
              </a:buClr>
              <a:buSzPct val="100000"/>
              <a:buChar char="•"/>
              <a:defRPr sz="2600" b="1">
                <a:solidFill>
                  <a:schemeClr val="tx1"/>
                </a:solidFill>
                <a:latin typeface="Times New Roman" panose="02020603050405020304" pitchFamily="18" charset="0"/>
              </a:defRPr>
            </a:lvl3pPr>
            <a:lvl4pPr marL="1600200" indent="-228600">
              <a:spcBef>
                <a:spcPct val="30000"/>
              </a:spcBef>
              <a:spcAft>
                <a:spcPct val="30000"/>
              </a:spcAft>
              <a:buClr>
                <a:schemeClr val="accent2"/>
              </a:buClr>
              <a:buSzPct val="100000"/>
              <a:buChar char="-"/>
              <a:defRPr sz="2400" b="1">
                <a:solidFill>
                  <a:schemeClr val="tx1"/>
                </a:solidFill>
                <a:latin typeface="Times New Roman" panose="02020603050405020304" pitchFamily="18" charset="0"/>
              </a:defRPr>
            </a:lvl4pPr>
            <a:lvl5pPr marL="2057400" indent="-22860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5pPr>
            <a:lvl6pPr marL="25146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6pPr>
            <a:lvl7pPr marL="29718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7pPr>
            <a:lvl8pPr marL="34290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8pPr>
            <a:lvl9pPr marL="38862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9pPr>
          </a:lstStyle>
          <a:p>
            <a:pPr algn="ctr">
              <a:spcBef>
                <a:spcPct val="50000"/>
              </a:spcBef>
              <a:spcAft>
                <a:spcPct val="0"/>
              </a:spcAft>
              <a:buClrTx/>
              <a:buSzTx/>
              <a:buFontTx/>
              <a:buNone/>
            </a:pPr>
            <a:r>
              <a:rPr lang="lt-LT" altLang="lt-LT" sz="1400" i="1" dirty="0">
                <a:latin typeface="Arial" panose="020B0604020202020204" pitchFamily="34" charset="0"/>
              </a:rPr>
              <a:t>Hiso jungtis</a:t>
            </a:r>
            <a:endParaRPr lang="en-US" altLang="lt-LT" sz="1400" i="1" dirty="0">
              <a:latin typeface="Arial" panose="020B0604020202020204" pitchFamily="34" charset="0"/>
            </a:endParaRPr>
          </a:p>
        </p:txBody>
      </p:sp>
      <p:sp>
        <p:nvSpPr>
          <p:cNvPr id="29700" name="Rectangle 5">
            <a:extLst>
              <a:ext uri="{FF2B5EF4-FFF2-40B4-BE49-F238E27FC236}">
                <a16:creationId xmlns:a16="http://schemas.microsoft.com/office/drawing/2014/main" id="{CCA4CDC4-0F45-B94B-8989-2917DD5159B1}"/>
              </a:ext>
            </a:extLst>
          </p:cNvPr>
          <p:cNvSpPr>
            <a:spLocks noChangeArrowheads="1"/>
          </p:cNvSpPr>
          <p:nvPr/>
        </p:nvSpPr>
        <p:spPr bwMode="auto">
          <a:xfrm>
            <a:off x="2209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30000"/>
              </a:spcBef>
              <a:spcAft>
                <a:spcPct val="30000"/>
              </a:spcAft>
              <a:buClr>
                <a:schemeClr val="accent2"/>
              </a:buClr>
              <a:buSzPct val="100000"/>
              <a:buChar char="•"/>
              <a:defRPr sz="2800" b="1">
                <a:solidFill>
                  <a:schemeClr val="tx1"/>
                </a:solidFill>
                <a:latin typeface="Times New Roman" panose="02020603050405020304" pitchFamily="18" charset="0"/>
              </a:defRPr>
            </a:lvl1pPr>
            <a:lvl2pPr marL="742950" indent="-285750">
              <a:spcBef>
                <a:spcPct val="30000"/>
              </a:spcBef>
              <a:spcAft>
                <a:spcPct val="30000"/>
              </a:spcAft>
              <a:buClr>
                <a:schemeClr val="accent2"/>
              </a:buClr>
              <a:buSzPct val="100000"/>
              <a:buChar char="-"/>
              <a:defRPr sz="2800" b="1">
                <a:solidFill>
                  <a:schemeClr val="tx1"/>
                </a:solidFill>
                <a:latin typeface="Times New Roman" panose="02020603050405020304" pitchFamily="18" charset="0"/>
              </a:defRPr>
            </a:lvl2pPr>
            <a:lvl3pPr marL="1143000" indent="-228600">
              <a:spcBef>
                <a:spcPct val="30000"/>
              </a:spcBef>
              <a:spcAft>
                <a:spcPct val="30000"/>
              </a:spcAft>
              <a:buClr>
                <a:schemeClr val="accent2"/>
              </a:buClr>
              <a:buSzPct val="100000"/>
              <a:buChar char="•"/>
              <a:defRPr sz="2600" b="1">
                <a:solidFill>
                  <a:schemeClr val="tx1"/>
                </a:solidFill>
                <a:latin typeface="Times New Roman" panose="02020603050405020304" pitchFamily="18" charset="0"/>
              </a:defRPr>
            </a:lvl3pPr>
            <a:lvl4pPr marL="1600200" indent="-228600">
              <a:spcBef>
                <a:spcPct val="30000"/>
              </a:spcBef>
              <a:spcAft>
                <a:spcPct val="30000"/>
              </a:spcAft>
              <a:buClr>
                <a:schemeClr val="accent2"/>
              </a:buClr>
              <a:buSzPct val="100000"/>
              <a:buChar char="-"/>
              <a:defRPr sz="2400" b="1">
                <a:solidFill>
                  <a:schemeClr val="tx1"/>
                </a:solidFill>
                <a:latin typeface="Times New Roman" panose="02020603050405020304" pitchFamily="18" charset="0"/>
              </a:defRPr>
            </a:lvl4pPr>
            <a:lvl5pPr marL="2057400" indent="-22860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5pPr>
            <a:lvl6pPr marL="25146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6pPr>
            <a:lvl7pPr marL="29718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7pPr>
            <a:lvl8pPr marL="34290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8pPr>
            <a:lvl9pPr marL="38862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9pPr>
          </a:lstStyle>
          <a:p>
            <a:endParaRPr lang="lt-LT" altLang="lt-LT"/>
          </a:p>
        </p:txBody>
      </p:sp>
      <p:sp>
        <p:nvSpPr>
          <p:cNvPr id="29701" name="Rectangle 6">
            <a:extLst>
              <a:ext uri="{FF2B5EF4-FFF2-40B4-BE49-F238E27FC236}">
                <a16:creationId xmlns:a16="http://schemas.microsoft.com/office/drawing/2014/main" id="{328E7043-88A6-0A42-AFAB-B4EF3D9F930C}"/>
              </a:ext>
            </a:extLst>
          </p:cNvPr>
          <p:cNvSpPr>
            <a:spLocks noChangeArrowheads="1"/>
          </p:cNvSpPr>
          <p:nvPr/>
        </p:nvSpPr>
        <p:spPr bwMode="auto">
          <a:xfrm>
            <a:off x="4648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30000"/>
              </a:spcBef>
              <a:spcAft>
                <a:spcPct val="30000"/>
              </a:spcAft>
              <a:buClr>
                <a:schemeClr val="accent2"/>
              </a:buClr>
              <a:buSzPct val="100000"/>
              <a:buChar char="•"/>
              <a:defRPr sz="2800" b="1">
                <a:solidFill>
                  <a:schemeClr val="tx1"/>
                </a:solidFill>
                <a:latin typeface="Times New Roman" panose="02020603050405020304" pitchFamily="18" charset="0"/>
              </a:defRPr>
            </a:lvl1pPr>
            <a:lvl2pPr marL="742950" indent="-285750">
              <a:spcBef>
                <a:spcPct val="30000"/>
              </a:spcBef>
              <a:spcAft>
                <a:spcPct val="30000"/>
              </a:spcAft>
              <a:buClr>
                <a:schemeClr val="accent2"/>
              </a:buClr>
              <a:buSzPct val="100000"/>
              <a:buChar char="-"/>
              <a:defRPr sz="2800" b="1">
                <a:solidFill>
                  <a:schemeClr val="tx1"/>
                </a:solidFill>
                <a:latin typeface="Times New Roman" panose="02020603050405020304" pitchFamily="18" charset="0"/>
              </a:defRPr>
            </a:lvl2pPr>
            <a:lvl3pPr marL="1143000" indent="-228600">
              <a:spcBef>
                <a:spcPct val="30000"/>
              </a:spcBef>
              <a:spcAft>
                <a:spcPct val="30000"/>
              </a:spcAft>
              <a:buClr>
                <a:schemeClr val="accent2"/>
              </a:buClr>
              <a:buSzPct val="100000"/>
              <a:buChar char="•"/>
              <a:defRPr sz="2600" b="1">
                <a:solidFill>
                  <a:schemeClr val="tx1"/>
                </a:solidFill>
                <a:latin typeface="Times New Roman" panose="02020603050405020304" pitchFamily="18" charset="0"/>
              </a:defRPr>
            </a:lvl3pPr>
            <a:lvl4pPr marL="1600200" indent="-228600">
              <a:spcBef>
                <a:spcPct val="30000"/>
              </a:spcBef>
              <a:spcAft>
                <a:spcPct val="30000"/>
              </a:spcAft>
              <a:buClr>
                <a:schemeClr val="accent2"/>
              </a:buClr>
              <a:buSzPct val="100000"/>
              <a:buChar char="-"/>
              <a:defRPr sz="2400" b="1">
                <a:solidFill>
                  <a:schemeClr val="tx1"/>
                </a:solidFill>
                <a:latin typeface="Times New Roman" panose="02020603050405020304" pitchFamily="18" charset="0"/>
              </a:defRPr>
            </a:lvl4pPr>
            <a:lvl5pPr marL="2057400" indent="-22860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5pPr>
            <a:lvl6pPr marL="25146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6pPr>
            <a:lvl7pPr marL="29718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7pPr>
            <a:lvl8pPr marL="34290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8pPr>
            <a:lvl9pPr marL="38862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9pPr>
          </a:lstStyle>
          <a:p>
            <a:endParaRPr lang="lt-LT" altLang="lt-LT"/>
          </a:p>
        </p:txBody>
      </p:sp>
      <p:sp>
        <p:nvSpPr>
          <p:cNvPr id="29702" name="Rectangle 7">
            <a:extLst>
              <a:ext uri="{FF2B5EF4-FFF2-40B4-BE49-F238E27FC236}">
                <a16:creationId xmlns:a16="http://schemas.microsoft.com/office/drawing/2014/main" id="{D7C690DA-0F9A-E04C-804B-BD6018889406}"/>
              </a:ext>
            </a:extLst>
          </p:cNvPr>
          <p:cNvSpPr>
            <a:spLocks noChangeArrowheads="1"/>
          </p:cNvSpPr>
          <p:nvPr/>
        </p:nvSpPr>
        <p:spPr bwMode="auto">
          <a:xfrm>
            <a:off x="2209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30000"/>
              </a:spcBef>
              <a:spcAft>
                <a:spcPct val="30000"/>
              </a:spcAft>
              <a:buClr>
                <a:schemeClr val="accent2"/>
              </a:buClr>
              <a:buSzPct val="100000"/>
              <a:buChar char="•"/>
              <a:defRPr sz="2800" b="1">
                <a:solidFill>
                  <a:schemeClr val="tx1"/>
                </a:solidFill>
                <a:latin typeface="Times New Roman" panose="02020603050405020304" pitchFamily="18" charset="0"/>
              </a:defRPr>
            </a:lvl1pPr>
            <a:lvl2pPr marL="742950" indent="-285750">
              <a:spcBef>
                <a:spcPct val="30000"/>
              </a:spcBef>
              <a:spcAft>
                <a:spcPct val="30000"/>
              </a:spcAft>
              <a:buClr>
                <a:schemeClr val="accent2"/>
              </a:buClr>
              <a:buSzPct val="100000"/>
              <a:buChar char="-"/>
              <a:defRPr sz="2800" b="1">
                <a:solidFill>
                  <a:schemeClr val="tx1"/>
                </a:solidFill>
                <a:latin typeface="Times New Roman" panose="02020603050405020304" pitchFamily="18" charset="0"/>
              </a:defRPr>
            </a:lvl2pPr>
            <a:lvl3pPr marL="1143000" indent="-228600">
              <a:spcBef>
                <a:spcPct val="30000"/>
              </a:spcBef>
              <a:spcAft>
                <a:spcPct val="30000"/>
              </a:spcAft>
              <a:buClr>
                <a:schemeClr val="accent2"/>
              </a:buClr>
              <a:buSzPct val="100000"/>
              <a:buChar char="•"/>
              <a:defRPr sz="2600" b="1">
                <a:solidFill>
                  <a:schemeClr val="tx1"/>
                </a:solidFill>
                <a:latin typeface="Times New Roman" panose="02020603050405020304" pitchFamily="18" charset="0"/>
              </a:defRPr>
            </a:lvl3pPr>
            <a:lvl4pPr marL="1600200" indent="-228600">
              <a:spcBef>
                <a:spcPct val="30000"/>
              </a:spcBef>
              <a:spcAft>
                <a:spcPct val="30000"/>
              </a:spcAft>
              <a:buClr>
                <a:schemeClr val="accent2"/>
              </a:buClr>
              <a:buSzPct val="100000"/>
              <a:buChar char="-"/>
              <a:defRPr sz="2400" b="1">
                <a:solidFill>
                  <a:schemeClr val="tx1"/>
                </a:solidFill>
                <a:latin typeface="Times New Roman" panose="02020603050405020304" pitchFamily="18" charset="0"/>
              </a:defRPr>
            </a:lvl4pPr>
            <a:lvl5pPr marL="2057400" indent="-22860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5pPr>
            <a:lvl6pPr marL="25146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6pPr>
            <a:lvl7pPr marL="29718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7pPr>
            <a:lvl8pPr marL="34290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8pPr>
            <a:lvl9pPr marL="38862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9pPr>
          </a:lstStyle>
          <a:p>
            <a:endParaRPr lang="lt-LT" altLang="lt-LT"/>
          </a:p>
        </p:txBody>
      </p:sp>
      <p:pic>
        <p:nvPicPr>
          <p:cNvPr id="11272" name="Picture 8">
            <a:extLst>
              <a:ext uri="{FF2B5EF4-FFF2-40B4-BE49-F238E27FC236}">
                <a16:creationId xmlns:a16="http://schemas.microsoft.com/office/drawing/2014/main" id="{F841D520-4B14-5A41-86F5-F82AD2C48F1B}"/>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5151" y="2273300"/>
            <a:ext cx="3140075" cy="3987800"/>
          </a:xfrm>
          <a:prstGeom prst="rect">
            <a:avLst/>
          </a:prstGeom>
          <a:solidFill>
            <a:schemeClr val="accent1"/>
          </a:solidFill>
          <a:ln w="12700">
            <a:solidFill>
              <a:srgbClr val="000000"/>
            </a:solidFill>
            <a:miter lim="800000"/>
            <a:headEnd/>
            <a:tailEnd/>
          </a:ln>
          <a:effectLst>
            <a:outerShdw blurRad="63500" dist="107763" dir="2700000" algn="ctr" rotWithShape="0">
              <a:schemeClr val="bg2">
                <a:alpha val="74998"/>
              </a:schemeClr>
            </a:outerShdw>
          </a:effectLst>
        </p:spPr>
      </p:pic>
      <p:sp>
        <p:nvSpPr>
          <p:cNvPr id="535561" name="Rectangle 9">
            <a:extLst>
              <a:ext uri="{FF2B5EF4-FFF2-40B4-BE49-F238E27FC236}">
                <a16:creationId xmlns:a16="http://schemas.microsoft.com/office/drawing/2014/main" id="{EECE6AAE-234A-EB4A-AE50-D1A42AC29B6E}"/>
              </a:ext>
            </a:extLst>
          </p:cNvPr>
          <p:cNvSpPr>
            <a:spLocks noGrp="1" noChangeArrowheads="1"/>
          </p:cNvSpPr>
          <p:nvPr>
            <p:ph type="title"/>
          </p:nvPr>
        </p:nvSpPr>
        <p:spPr/>
        <p:txBody>
          <a:bodyPr>
            <a:normAutofit/>
          </a:bodyPr>
          <a:lstStyle/>
          <a:p>
            <a:pPr>
              <a:defRPr/>
            </a:pPr>
            <a:r>
              <a:rPr lang="lt-LT" dirty="0" smtClean="0"/>
              <a:t>Širdies elektrinių reiškinių atsiradimas</a:t>
            </a:r>
            <a:endParaRPr lang="en-US" noProof="0" dirty="0"/>
          </a:p>
        </p:txBody>
      </p:sp>
      <p:sp>
        <p:nvSpPr>
          <p:cNvPr id="29705" name="Line 10">
            <a:extLst>
              <a:ext uri="{FF2B5EF4-FFF2-40B4-BE49-F238E27FC236}">
                <a16:creationId xmlns:a16="http://schemas.microsoft.com/office/drawing/2014/main" id="{60F4365A-758F-BF40-BBCC-949125152BD5}"/>
              </a:ext>
            </a:extLst>
          </p:cNvPr>
          <p:cNvSpPr>
            <a:spLocks noChangeShapeType="1"/>
          </p:cNvSpPr>
          <p:nvPr/>
        </p:nvSpPr>
        <p:spPr bwMode="auto">
          <a:xfrm flipV="1">
            <a:off x="5819776" y="2805113"/>
            <a:ext cx="1990725" cy="1143000"/>
          </a:xfrm>
          <a:prstGeom prst="line">
            <a:avLst/>
          </a:prstGeom>
          <a:noFill/>
          <a:ln w="25400">
            <a:solidFill>
              <a:schemeClr val="bg2"/>
            </a:solidFill>
            <a:round/>
            <a:headEnd type="stealth" w="med" len="lg"/>
            <a:tailEnd type="none" w="sm" len="sm"/>
          </a:ln>
          <a:extLst>
            <a:ext uri="{909E8E84-426E-40DD-AFC4-6F175D3DCCD1}">
              <a14:hiddenFill xmlns:a14="http://schemas.microsoft.com/office/drawing/2010/main">
                <a:noFill/>
              </a14:hiddenFill>
            </a:ext>
          </a:extLst>
        </p:spPr>
        <p:txBody>
          <a:bodyPr/>
          <a:lstStyle/>
          <a:p>
            <a:endParaRPr lang="en-US"/>
          </a:p>
        </p:txBody>
      </p:sp>
      <p:sp>
        <p:nvSpPr>
          <p:cNvPr id="29706" name="Rectangle 11">
            <a:extLst>
              <a:ext uri="{FF2B5EF4-FFF2-40B4-BE49-F238E27FC236}">
                <a16:creationId xmlns:a16="http://schemas.microsoft.com/office/drawing/2014/main" id="{48FB32AA-0078-A247-91FC-AD1EE0DB6F71}"/>
              </a:ext>
            </a:extLst>
          </p:cNvPr>
          <p:cNvSpPr>
            <a:spLocks noChangeArrowheads="1"/>
          </p:cNvSpPr>
          <p:nvPr/>
        </p:nvSpPr>
        <p:spPr bwMode="auto">
          <a:xfrm>
            <a:off x="7261225" y="5614988"/>
            <a:ext cx="3003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30000"/>
              </a:spcBef>
              <a:spcAft>
                <a:spcPct val="30000"/>
              </a:spcAft>
              <a:buClr>
                <a:schemeClr val="accent2"/>
              </a:buClr>
              <a:buSzPct val="100000"/>
              <a:buChar char="•"/>
              <a:defRPr sz="2800" b="1">
                <a:solidFill>
                  <a:schemeClr val="tx1"/>
                </a:solidFill>
                <a:latin typeface="Times New Roman" panose="02020603050405020304" pitchFamily="18" charset="0"/>
              </a:defRPr>
            </a:lvl1pPr>
            <a:lvl2pPr marL="742950" indent="-285750">
              <a:spcBef>
                <a:spcPct val="30000"/>
              </a:spcBef>
              <a:spcAft>
                <a:spcPct val="30000"/>
              </a:spcAft>
              <a:buClr>
                <a:schemeClr val="accent2"/>
              </a:buClr>
              <a:buSzPct val="100000"/>
              <a:buChar char="-"/>
              <a:defRPr sz="2800" b="1">
                <a:solidFill>
                  <a:schemeClr val="tx1"/>
                </a:solidFill>
                <a:latin typeface="Times New Roman" panose="02020603050405020304" pitchFamily="18" charset="0"/>
              </a:defRPr>
            </a:lvl2pPr>
            <a:lvl3pPr marL="1143000" indent="-228600">
              <a:spcBef>
                <a:spcPct val="30000"/>
              </a:spcBef>
              <a:spcAft>
                <a:spcPct val="30000"/>
              </a:spcAft>
              <a:buClr>
                <a:schemeClr val="accent2"/>
              </a:buClr>
              <a:buSzPct val="100000"/>
              <a:buChar char="•"/>
              <a:defRPr sz="2600" b="1">
                <a:solidFill>
                  <a:schemeClr val="tx1"/>
                </a:solidFill>
                <a:latin typeface="Times New Roman" panose="02020603050405020304" pitchFamily="18" charset="0"/>
              </a:defRPr>
            </a:lvl3pPr>
            <a:lvl4pPr marL="1600200" indent="-228600">
              <a:spcBef>
                <a:spcPct val="30000"/>
              </a:spcBef>
              <a:spcAft>
                <a:spcPct val="30000"/>
              </a:spcAft>
              <a:buClr>
                <a:schemeClr val="accent2"/>
              </a:buClr>
              <a:buSzPct val="100000"/>
              <a:buChar char="-"/>
              <a:defRPr sz="2400" b="1">
                <a:solidFill>
                  <a:schemeClr val="tx1"/>
                </a:solidFill>
                <a:latin typeface="Times New Roman" panose="02020603050405020304" pitchFamily="18" charset="0"/>
              </a:defRPr>
            </a:lvl4pPr>
            <a:lvl5pPr marL="2057400" indent="-22860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5pPr>
            <a:lvl6pPr marL="25146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6pPr>
            <a:lvl7pPr marL="29718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7pPr>
            <a:lvl8pPr marL="34290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8pPr>
            <a:lvl9pPr marL="38862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9pPr>
          </a:lstStyle>
          <a:p>
            <a:endParaRPr lang="lt-LT" altLang="lt-LT"/>
          </a:p>
        </p:txBody>
      </p:sp>
      <p:sp>
        <p:nvSpPr>
          <p:cNvPr id="29707" name="Rectangle 12">
            <a:extLst>
              <a:ext uri="{FF2B5EF4-FFF2-40B4-BE49-F238E27FC236}">
                <a16:creationId xmlns:a16="http://schemas.microsoft.com/office/drawing/2014/main" id="{B30ECF54-77CC-A840-A9D8-69D52057FD15}"/>
              </a:ext>
            </a:extLst>
          </p:cNvPr>
          <p:cNvSpPr>
            <a:spLocks noChangeArrowheads="1"/>
          </p:cNvSpPr>
          <p:nvPr/>
        </p:nvSpPr>
        <p:spPr bwMode="auto">
          <a:xfrm>
            <a:off x="3362325" y="5691188"/>
            <a:ext cx="1352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30000"/>
              </a:spcBef>
              <a:spcAft>
                <a:spcPct val="30000"/>
              </a:spcAft>
              <a:buClr>
                <a:schemeClr val="accent2"/>
              </a:buClr>
              <a:buSzPct val="100000"/>
              <a:buChar char="•"/>
              <a:defRPr sz="2800" b="1">
                <a:solidFill>
                  <a:schemeClr val="tx1"/>
                </a:solidFill>
                <a:latin typeface="Times New Roman" panose="02020603050405020304" pitchFamily="18" charset="0"/>
              </a:defRPr>
            </a:lvl1pPr>
            <a:lvl2pPr marL="742950" indent="-285750">
              <a:spcBef>
                <a:spcPct val="30000"/>
              </a:spcBef>
              <a:spcAft>
                <a:spcPct val="30000"/>
              </a:spcAft>
              <a:buClr>
                <a:schemeClr val="accent2"/>
              </a:buClr>
              <a:buSzPct val="100000"/>
              <a:buChar char="-"/>
              <a:defRPr sz="2800" b="1">
                <a:solidFill>
                  <a:schemeClr val="tx1"/>
                </a:solidFill>
                <a:latin typeface="Times New Roman" panose="02020603050405020304" pitchFamily="18" charset="0"/>
              </a:defRPr>
            </a:lvl2pPr>
            <a:lvl3pPr marL="1143000" indent="-228600">
              <a:spcBef>
                <a:spcPct val="30000"/>
              </a:spcBef>
              <a:spcAft>
                <a:spcPct val="30000"/>
              </a:spcAft>
              <a:buClr>
                <a:schemeClr val="accent2"/>
              </a:buClr>
              <a:buSzPct val="100000"/>
              <a:buChar char="•"/>
              <a:defRPr sz="2600" b="1">
                <a:solidFill>
                  <a:schemeClr val="tx1"/>
                </a:solidFill>
                <a:latin typeface="Times New Roman" panose="02020603050405020304" pitchFamily="18" charset="0"/>
              </a:defRPr>
            </a:lvl3pPr>
            <a:lvl4pPr marL="1600200" indent="-228600">
              <a:spcBef>
                <a:spcPct val="30000"/>
              </a:spcBef>
              <a:spcAft>
                <a:spcPct val="30000"/>
              </a:spcAft>
              <a:buClr>
                <a:schemeClr val="accent2"/>
              </a:buClr>
              <a:buSzPct val="100000"/>
              <a:buChar char="-"/>
              <a:defRPr sz="2400" b="1">
                <a:solidFill>
                  <a:schemeClr val="tx1"/>
                </a:solidFill>
                <a:latin typeface="Times New Roman" panose="02020603050405020304" pitchFamily="18" charset="0"/>
              </a:defRPr>
            </a:lvl4pPr>
            <a:lvl5pPr marL="2057400" indent="-22860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5pPr>
            <a:lvl6pPr marL="25146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6pPr>
            <a:lvl7pPr marL="29718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7pPr>
            <a:lvl8pPr marL="34290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8pPr>
            <a:lvl9pPr marL="38862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9pPr>
          </a:lstStyle>
          <a:p>
            <a:endParaRPr lang="lt-LT" altLang="lt-LT"/>
          </a:p>
        </p:txBody>
      </p:sp>
      <p:sp>
        <p:nvSpPr>
          <p:cNvPr id="29708" name="Line 13">
            <a:extLst>
              <a:ext uri="{FF2B5EF4-FFF2-40B4-BE49-F238E27FC236}">
                <a16:creationId xmlns:a16="http://schemas.microsoft.com/office/drawing/2014/main" id="{FB82C11E-25A8-8E45-99B9-AA0751A95FEA}"/>
              </a:ext>
            </a:extLst>
          </p:cNvPr>
          <p:cNvSpPr>
            <a:spLocks noChangeShapeType="1"/>
          </p:cNvSpPr>
          <p:nvPr/>
        </p:nvSpPr>
        <p:spPr bwMode="auto">
          <a:xfrm>
            <a:off x="5699125" y="3916363"/>
            <a:ext cx="203200" cy="101600"/>
          </a:xfrm>
          <a:prstGeom prst="line">
            <a:avLst/>
          </a:prstGeom>
          <a:noFill/>
          <a:ln w="50800">
            <a:solidFill>
              <a:srgbClr val="FC0128"/>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pic>
        <p:nvPicPr>
          <p:cNvPr id="29709" name="Picture 14">
            <a:extLst>
              <a:ext uri="{FF2B5EF4-FFF2-40B4-BE49-F238E27FC236}">
                <a16:creationId xmlns:a16="http://schemas.microsoft.com/office/drawing/2014/main" id="{DD073B03-50DF-F446-9048-F1BEE3A68299}"/>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8314" y="3516313"/>
            <a:ext cx="136842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0" name="Picture 15">
            <a:extLst>
              <a:ext uri="{FF2B5EF4-FFF2-40B4-BE49-F238E27FC236}">
                <a16:creationId xmlns:a16="http://schemas.microsoft.com/office/drawing/2014/main" id="{9BB0D78B-6F22-FE4D-BBCC-97E8C714DBB3}"/>
              </a:ext>
            </a:extLst>
          </p:cNvPr>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07401" y="3879851"/>
            <a:ext cx="73025"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11056" y="1802002"/>
            <a:ext cx="3483428" cy="1477328"/>
          </a:xfrm>
          <a:prstGeom prst="rect">
            <a:avLst/>
          </a:prstGeom>
        </p:spPr>
        <p:txBody>
          <a:bodyPr wrap="square">
            <a:spAutoFit/>
          </a:bodyPr>
          <a:lstStyle/>
          <a:p>
            <a:r>
              <a:rPr lang="lt-LT" dirty="0" smtClean="0"/>
              <a:t>Žemiau AV mazgo impulsas praeina per Hiso pluoštą. </a:t>
            </a:r>
          </a:p>
          <a:p>
            <a:r>
              <a:rPr lang="lt-LT" dirty="0" smtClean="0"/>
              <a:t>Nedidelę paskutinės PR intervalo dalies dalį atspindi laidumo laikas per Hiso pluoštą.</a:t>
            </a:r>
            <a:endParaRPr lang="en-IE" dirty="0"/>
          </a:p>
        </p:txBody>
      </p:sp>
    </p:spTree>
    <p:extLst>
      <p:ext uri="{BB962C8B-B14F-4D97-AF65-F5344CB8AC3E}">
        <p14:creationId xmlns:p14="http://schemas.microsoft.com/office/powerpoint/2010/main" val="1328685882"/>
      </p:ext>
    </p:extLst>
  </p:cSld>
  <p:clrMapOvr>
    <a:masterClrMapping/>
  </p:clrMapOvr>
  <p:transition spd="slow" advTm="9768"/>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a:extLst>
              <a:ext uri="{FF2B5EF4-FFF2-40B4-BE49-F238E27FC236}">
                <a16:creationId xmlns:a16="http://schemas.microsoft.com/office/drawing/2014/main" id="{B954AC9E-0248-A646-B8A5-6F8780478689}"/>
              </a:ext>
            </a:extLst>
          </p:cNvPr>
          <p:cNvSpPr>
            <a:spLocks noChangeArrowheads="1"/>
          </p:cNvSpPr>
          <p:nvPr/>
        </p:nvSpPr>
        <p:spPr bwMode="auto">
          <a:xfrm>
            <a:off x="2209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30000"/>
              </a:spcBef>
              <a:spcAft>
                <a:spcPct val="30000"/>
              </a:spcAft>
              <a:buClr>
                <a:schemeClr val="accent2"/>
              </a:buClr>
              <a:buSzPct val="100000"/>
              <a:buChar char="•"/>
              <a:defRPr sz="2800" b="1">
                <a:solidFill>
                  <a:schemeClr val="tx1"/>
                </a:solidFill>
                <a:latin typeface="Times New Roman" panose="02020603050405020304" pitchFamily="18" charset="0"/>
              </a:defRPr>
            </a:lvl1pPr>
            <a:lvl2pPr marL="742950" indent="-285750">
              <a:spcBef>
                <a:spcPct val="30000"/>
              </a:spcBef>
              <a:spcAft>
                <a:spcPct val="30000"/>
              </a:spcAft>
              <a:buClr>
                <a:schemeClr val="accent2"/>
              </a:buClr>
              <a:buSzPct val="100000"/>
              <a:buChar char="-"/>
              <a:defRPr sz="2800" b="1">
                <a:solidFill>
                  <a:schemeClr val="tx1"/>
                </a:solidFill>
                <a:latin typeface="Times New Roman" panose="02020603050405020304" pitchFamily="18" charset="0"/>
              </a:defRPr>
            </a:lvl2pPr>
            <a:lvl3pPr marL="1143000" indent="-228600">
              <a:spcBef>
                <a:spcPct val="30000"/>
              </a:spcBef>
              <a:spcAft>
                <a:spcPct val="30000"/>
              </a:spcAft>
              <a:buClr>
                <a:schemeClr val="accent2"/>
              </a:buClr>
              <a:buSzPct val="100000"/>
              <a:buChar char="•"/>
              <a:defRPr sz="2600" b="1">
                <a:solidFill>
                  <a:schemeClr val="tx1"/>
                </a:solidFill>
                <a:latin typeface="Times New Roman" panose="02020603050405020304" pitchFamily="18" charset="0"/>
              </a:defRPr>
            </a:lvl3pPr>
            <a:lvl4pPr marL="1600200" indent="-228600">
              <a:spcBef>
                <a:spcPct val="30000"/>
              </a:spcBef>
              <a:spcAft>
                <a:spcPct val="30000"/>
              </a:spcAft>
              <a:buClr>
                <a:schemeClr val="accent2"/>
              </a:buClr>
              <a:buSzPct val="100000"/>
              <a:buChar char="-"/>
              <a:defRPr sz="2400" b="1">
                <a:solidFill>
                  <a:schemeClr val="tx1"/>
                </a:solidFill>
                <a:latin typeface="Times New Roman" panose="02020603050405020304" pitchFamily="18" charset="0"/>
              </a:defRPr>
            </a:lvl4pPr>
            <a:lvl5pPr marL="2057400" indent="-22860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5pPr>
            <a:lvl6pPr marL="25146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6pPr>
            <a:lvl7pPr marL="29718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7pPr>
            <a:lvl8pPr marL="34290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8pPr>
            <a:lvl9pPr marL="38862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9pPr>
          </a:lstStyle>
          <a:p>
            <a:endParaRPr lang="lt-LT" altLang="lt-LT"/>
          </a:p>
        </p:txBody>
      </p:sp>
      <p:sp>
        <p:nvSpPr>
          <p:cNvPr id="31746" name="Rectangle 3">
            <a:extLst>
              <a:ext uri="{FF2B5EF4-FFF2-40B4-BE49-F238E27FC236}">
                <a16:creationId xmlns:a16="http://schemas.microsoft.com/office/drawing/2014/main" id="{3BFBD6EB-1495-B340-A3F9-957BA6125E12}"/>
              </a:ext>
            </a:extLst>
          </p:cNvPr>
          <p:cNvSpPr>
            <a:spLocks noChangeArrowheads="1"/>
          </p:cNvSpPr>
          <p:nvPr/>
        </p:nvSpPr>
        <p:spPr bwMode="auto">
          <a:xfrm>
            <a:off x="4648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30000"/>
              </a:spcBef>
              <a:spcAft>
                <a:spcPct val="30000"/>
              </a:spcAft>
              <a:buClr>
                <a:schemeClr val="accent2"/>
              </a:buClr>
              <a:buSzPct val="100000"/>
              <a:buChar char="•"/>
              <a:defRPr sz="2800" b="1">
                <a:solidFill>
                  <a:schemeClr val="tx1"/>
                </a:solidFill>
                <a:latin typeface="Times New Roman" panose="02020603050405020304" pitchFamily="18" charset="0"/>
              </a:defRPr>
            </a:lvl1pPr>
            <a:lvl2pPr marL="742950" indent="-285750">
              <a:spcBef>
                <a:spcPct val="30000"/>
              </a:spcBef>
              <a:spcAft>
                <a:spcPct val="30000"/>
              </a:spcAft>
              <a:buClr>
                <a:schemeClr val="accent2"/>
              </a:buClr>
              <a:buSzPct val="100000"/>
              <a:buChar char="-"/>
              <a:defRPr sz="2800" b="1">
                <a:solidFill>
                  <a:schemeClr val="tx1"/>
                </a:solidFill>
                <a:latin typeface="Times New Roman" panose="02020603050405020304" pitchFamily="18" charset="0"/>
              </a:defRPr>
            </a:lvl2pPr>
            <a:lvl3pPr marL="1143000" indent="-228600">
              <a:spcBef>
                <a:spcPct val="30000"/>
              </a:spcBef>
              <a:spcAft>
                <a:spcPct val="30000"/>
              </a:spcAft>
              <a:buClr>
                <a:schemeClr val="accent2"/>
              </a:buClr>
              <a:buSzPct val="100000"/>
              <a:buChar char="•"/>
              <a:defRPr sz="2600" b="1">
                <a:solidFill>
                  <a:schemeClr val="tx1"/>
                </a:solidFill>
                <a:latin typeface="Times New Roman" panose="02020603050405020304" pitchFamily="18" charset="0"/>
              </a:defRPr>
            </a:lvl3pPr>
            <a:lvl4pPr marL="1600200" indent="-228600">
              <a:spcBef>
                <a:spcPct val="30000"/>
              </a:spcBef>
              <a:spcAft>
                <a:spcPct val="30000"/>
              </a:spcAft>
              <a:buClr>
                <a:schemeClr val="accent2"/>
              </a:buClr>
              <a:buSzPct val="100000"/>
              <a:buChar char="-"/>
              <a:defRPr sz="2400" b="1">
                <a:solidFill>
                  <a:schemeClr val="tx1"/>
                </a:solidFill>
                <a:latin typeface="Times New Roman" panose="02020603050405020304" pitchFamily="18" charset="0"/>
              </a:defRPr>
            </a:lvl4pPr>
            <a:lvl5pPr marL="2057400" indent="-22860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5pPr>
            <a:lvl6pPr marL="25146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6pPr>
            <a:lvl7pPr marL="29718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7pPr>
            <a:lvl8pPr marL="34290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8pPr>
            <a:lvl9pPr marL="38862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9pPr>
          </a:lstStyle>
          <a:p>
            <a:endParaRPr lang="lt-LT" altLang="lt-LT"/>
          </a:p>
        </p:txBody>
      </p:sp>
      <p:sp>
        <p:nvSpPr>
          <p:cNvPr id="31747" name="Rectangle 4">
            <a:extLst>
              <a:ext uri="{FF2B5EF4-FFF2-40B4-BE49-F238E27FC236}">
                <a16:creationId xmlns:a16="http://schemas.microsoft.com/office/drawing/2014/main" id="{4FE221EB-726B-7A42-90CD-1FA4F5B4376C}"/>
              </a:ext>
            </a:extLst>
          </p:cNvPr>
          <p:cNvSpPr>
            <a:spLocks noChangeArrowheads="1"/>
          </p:cNvSpPr>
          <p:nvPr/>
        </p:nvSpPr>
        <p:spPr bwMode="auto">
          <a:xfrm>
            <a:off x="2209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30000"/>
              </a:spcBef>
              <a:spcAft>
                <a:spcPct val="30000"/>
              </a:spcAft>
              <a:buClr>
                <a:schemeClr val="accent2"/>
              </a:buClr>
              <a:buSzPct val="100000"/>
              <a:buChar char="•"/>
              <a:defRPr sz="2800" b="1">
                <a:solidFill>
                  <a:schemeClr val="tx1"/>
                </a:solidFill>
                <a:latin typeface="Times New Roman" panose="02020603050405020304" pitchFamily="18" charset="0"/>
              </a:defRPr>
            </a:lvl1pPr>
            <a:lvl2pPr marL="742950" indent="-285750">
              <a:spcBef>
                <a:spcPct val="30000"/>
              </a:spcBef>
              <a:spcAft>
                <a:spcPct val="30000"/>
              </a:spcAft>
              <a:buClr>
                <a:schemeClr val="accent2"/>
              </a:buClr>
              <a:buSzPct val="100000"/>
              <a:buChar char="-"/>
              <a:defRPr sz="2800" b="1">
                <a:solidFill>
                  <a:schemeClr val="tx1"/>
                </a:solidFill>
                <a:latin typeface="Times New Roman" panose="02020603050405020304" pitchFamily="18" charset="0"/>
              </a:defRPr>
            </a:lvl2pPr>
            <a:lvl3pPr marL="1143000" indent="-228600">
              <a:spcBef>
                <a:spcPct val="30000"/>
              </a:spcBef>
              <a:spcAft>
                <a:spcPct val="30000"/>
              </a:spcAft>
              <a:buClr>
                <a:schemeClr val="accent2"/>
              </a:buClr>
              <a:buSzPct val="100000"/>
              <a:buChar char="•"/>
              <a:defRPr sz="2600" b="1">
                <a:solidFill>
                  <a:schemeClr val="tx1"/>
                </a:solidFill>
                <a:latin typeface="Times New Roman" panose="02020603050405020304" pitchFamily="18" charset="0"/>
              </a:defRPr>
            </a:lvl3pPr>
            <a:lvl4pPr marL="1600200" indent="-228600">
              <a:spcBef>
                <a:spcPct val="30000"/>
              </a:spcBef>
              <a:spcAft>
                <a:spcPct val="30000"/>
              </a:spcAft>
              <a:buClr>
                <a:schemeClr val="accent2"/>
              </a:buClr>
              <a:buSzPct val="100000"/>
              <a:buChar char="-"/>
              <a:defRPr sz="2400" b="1">
                <a:solidFill>
                  <a:schemeClr val="tx1"/>
                </a:solidFill>
                <a:latin typeface="Times New Roman" panose="02020603050405020304" pitchFamily="18" charset="0"/>
              </a:defRPr>
            </a:lvl4pPr>
            <a:lvl5pPr marL="2057400" indent="-22860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5pPr>
            <a:lvl6pPr marL="25146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6pPr>
            <a:lvl7pPr marL="29718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7pPr>
            <a:lvl8pPr marL="34290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8pPr>
            <a:lvl9pPr marL="38862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9pPr>
          </a:lstStyle>
          <a:p>
            <a:endParaRPr lang="lt-LT" altLang="lt-LT"/>
          </a:p>
        </p:txBody>
      </p:sp>
      <p:sp>
        <p:nvSpPr>
          <p:cNvPr id="31748" name="Rectangle 5">
            <a:extLst>
              <a:ext uri="{FF2B5EF4-FFF2-40B4-BE49-F238E27FC236}">
                <a16:creationId xmlns:a16="http://schemas.microsoft.com/office/drawing/2014/main" id="{4E6B55CC-A14B-534E-8401-FCFDA856CC5F}"/>
              </a:ext>
            </a:extLst>
          </p:cNvPr>
          <p:cNvSpPr>
            <a:spLocks noChangeArrowheads="1"/>
          </p:cNvSpPr>
          <p:nvPr/>
        </p:nvSpPr>
        <p:spPr bwMode="auto">
          <a:xfrm>
            <a:off x="2209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30000"/>
              </a:spcBef>
              <a:spcAft>
                <a:spcPct val="30000"/>
              </a:spcAft>
              <a:buClr>
                <a:schemeClr val="accent2"/>
              </a:buClr>
              <a:buSzPct val="100000"/>
              <a:buChar char="•"/>
              <a:defRPr sz="2800" b="1">
                <a:solidFill>
                  <a:schemeClr val="tx1"/>
                </a:solidFill>
                <a:latin typeface="Times New Roman" panose="02020603050405020304" pitchFamily="18" charset="0"/>
              </a:defRPr>
            </a:lvl1pPr>
            <a:lvl2pPr marL="742950" indent="-285750">
              <a:spcBef>
                <a:spcPct val="30000"/>
              </a:spcBef>
              <a:spcAft>
                <a:spcPct val="30000"/>
              </a:spcAft>
              <a:buClr>
                <a:schemeClr val="accent2"/>
              </a:buClr>
              <a:buSzPct val="100000"/>
              <a:buChar char="-"/>
              <a:defRPr sz="2800" b="1">
                <a:solidFill>
                  <a:schemeClr val="tx1"/>
                </a:solidFill>
                <a:latin typeface="Times New Roman" panose="02020603050405020304" pitchFamily="18" charset="0"/>
              </a:defRPr>
            </a:lvl2pPr>
            <a:lvl3pPr marL="1143000" indent="-228600">
              <a:spcBef>
                <a:spcPct val="30000"/>
              </a:spcBef>
              <a:spcAft>
                <a:spcPct val="30000"/>
              </a:spcAft>
              <a:buClr>
                <a:schemeClr val="accent2"/>
              </a:buClr>
              <a:buSzPct val="100000"/>
              <a:buChar char="•"/>
              <a:defRPr sz="2600" b="1">
                <a:solidFill>
                  <a:schemeClr val="tx1"/>
                </a:solidFill>
                <a:latin typeface="Times New Roman" panose="02020603050405020304" pitchFamily="18" charset="0"/>
              </a:defRPr>
            </a:lvl3pPr>
            <a:lvl4pPr marL="1600200" indent="-228600">
              <a:spcBef>
                <a:spcPct val="30000"/>
              </a:spcBef>
              <a:spcAft>
                <a:spcPct val="30000"/>
              </a:spcAft>
              <a:buClr>
                <a:schemeClr val="accent2"/>
              </a:buClr>
              <a:buSzPct val="100000"/>
              <a:buChar char="-"/>
              <a:defRPr sz="2400" b="1">
                <a:solidFill>
                  <a:schemeClr val="tx1"/>
                </a:solidFill>
                <a:latin typeface="Times New Roman" panose="02020603050405020304" pitchFamily="18" charset="0"/>
              </a:defRPr>
            </a:lvl4pPr>
            <a:lvl5pPr marL="2057400" indent="-22860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5pPr>
            <a:lvl6pPr marL="25146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6pPr>
            <a:lvl7pPr marL="29718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7pPr>
            <a:lvl8pPr marL="34290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8pPr>
            <a:lvl9pPr marL="38862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9pPr>
          </a:lstStyle>
          <a:p>
            <a:endParaRPr lang="lt-LT" altLang="lt-LT"/>
          </a:p>
        </p:txBody>
      </p:sp>
      <p:pic>
        <p:nvPicPr>
          <p:cNvPr id="13318" name="Picture 6">
            <a:extLst>
              <a:ext uri="{FF2B5EF4-FFF2-40B4-BE49-F238E27FC236}">
                <a16:creationId xmlns:a16="http://schemas.microsoft.com/office/drawing/2014/main" id="{ADDFD0E5-5AA0-074C-BB98-605D7DBF4C46}"/>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5151" y="2273300"/>
            <a:ext cx="3140075" cy="3987800"/>
          </a:xfrm>
          <a:prstGeom prst="rect">
            <a:avLst/>
          </a:prstGeom>
          <a:solidFill>
            <a:schemeClr val="accent1"/>
          </a:solidFill>
          <a:ln w="12700">
            <a:solidFill>
              <a:srgbClr val="000000"/>
            </a:solidFill>
            <a:miter lim="800000"/>
            <a:headEnd/>
            <a:tailEnd/>
          </a:ln>
          <a:effectLst>
            <a:outerShdw blurRad="63500" dist="107763" dir="2700000" algn="ctr" rotWithShape="0">
              <a:schemeClr val="bg2">
                <a:alpha val="74998"/>
              </a:schemeClr>
            </a:outerShdw>
          </a:effectLst>
        </p:spPr>
      </p:pic>
      <p:sp>
        <p:nvSpPr>
          <p:cNvPr id="537607" name="Rectangle 7">
            <a:extLst>
              <a:ext uri="{FF2B5EF4-FFF2-40B4-BE49-F238E27FC236}">
                <a16:creationId xmlns:a16="http://schemas.microsoft.com/office/drawing/2014/main" id="{A357A4A5-5C2E-A34E-96E9-AABC9ACF3A12}"/>
              </a:ext>
            </a:extLst>
          </p:cNvPr>
          <p:cNvSpPr>
            <a:spLocks noGrp="1" noChangeArrowheads="1"/>
          </p:cNvSpPr>
          <p:nvPr>
            <p:ph type="title"/>
          </p:nvPr>
        </p:nvSpPr>
        <p:spPr/>
        <p:txBody>
          <a:bodyPr>
            <a:normAutofit/>
          </a:bodyPr>
          <a:lstStyle/>
          <a:p>
            <a:pPr>
              <a:defRPr/>
            </a:pPr>
            <a:r>
              <a:rPr lang="lt-LT" dirty="0" smtClean="0"/>
              <a:t>Širdies elektrinių reiškinių atsiradimas</a:t>
            </a:r>
            <a:endParaRPr lang="en-US" noProof="0" dirty="0"/>
          </a:p>
        </p:txBody>
      </p:sp>
      <p:sp>
        <p:nvSpPr>
          <p:cNvPr id="31751" name="Freeform 8">
            <a:extLst>
              <a:ext uri="{FF2B5EF4-FFF2-40B4-BE49-F238E27FC236}">
                <a16:creationId xmlns:a16="http://schemas.microsoft.com/office/drawing/2014/main" id="{0D7DD453-3E7F-E344-BC9F-8FC43E2BB828}"/>
              </a:ext>
            </a:extLst>
          </p:cNvPr>
          <p:cNvSpPr>
            <a:spLocks/>
          </p:cNvSpPr>
          <p:nvPr/>
        </p:nvSpPr>
        <p:spPr bwMode="auto">
          <a:xfrm>
            <a:off x="5962651" y="5086350"/>
            <a:ext cx="301625" cy="801688"/>
          </a:xfrm>
          <a:custGeom>
            <a:avLst/>
            <a:gdLst>
              <a:gd name="T0" fmla="*/ 2147483646 w 190"/>
              <a:gd name="T1" fmla="*/ 0 h 505"/>
              <a:gd name="T2" fmla="*/ 2147483646 w 190"/>
              <a:gd name="T3" fmla="*/ 2147483646 h 505"/>
              <a:gd name="T4" fmla="*/ 2147483646 w 190"/>
              <a:gd name="T5" fmla="*/ 2147483646 h 505"/>
              <a:gd name="T6" fmla="*/ 2147483646 w 190"/>
              <a:gd name="T7" fmla="*/ 2147483646 h 505"/>
              <a:gd name="T8" fmla="*/ 2147483646 w 190"/>
              <a:gd name="T9" fmla="*/ 2147483646 h 505"/>
              <a:gd name="T10" fmla="*/ 2147483646 w 190"/>
              <a:gd name="T11" fmla="*/ 2147483646 h 505"/>
              <a:gd name="T12" fmla="*/ 2147483646 w 190"/>
              <a:gd name="T13" fmla="*/ 2147483646 h 505"/>
              <a:gd name="T14" fmla="*/ 2147483646 w 190"/>
              <a:gd name="T15" fmla="*/ 2147483646 h 505"/>
              <a:gd name="T16" fmla="*/ 2147483646 w 190"/>
              <a:gd name="T17" fmla="*/ 2147483646 h 505"/>
              <a:gd name="T18" fmla="*/ 0 w 190"/>
              <a:gd name="T19" fmla="*/ 2147483646 h 5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0"/>
              <a:gd name="T31" fmla="*/ 0 h 505"/>
              <a:gd name="T32" fmla="*/ 190 w 190"/>
              <a:gd name="T33" fmla="*/ 505 h 5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0" h="505">
                <a:moveTo>
                  <a:pt x="21" y="0"/>
                </a:moveTo>
                <a:lnTo>
                  <a:pt x="42" y="66"/>
                </a:lnTo>
                <a:lnTo>
                  <a:pt x="126" y="204"/>
                </a:lnTo>
                <a:lnTo>
                  <a:pt x="174" y="300"/>
                </a:lnTo>
                <a:lnTo>
                  <a:pt x="189" y="414"/>
                </a:lnTo>
                <a:lnTo>
                  <a:pt x="189" y="462"/>
                </a:lnTo>
                <a:lnTo>
                  <a:pt x="159" y="489"/>
                </a:lnTo>
                <a:lnTo>
                  <a:pt x="99" y="504"/>
                </a:lnTo>
                <a:lnTo>
                  <a:pt x="57" y="495"/>
                </a:lnTo>
                <a:lnTo>
                  <a:pt x="0" y="477"/>
                </a:lnTo>
              </a:path>
            </a:pathLst>
          </a:custGeom>
          <a:noFill/>
          <a:ln w="25400" cap="rnd" cmpd="sng">
            <a:solidFill>
              <a:srgbClr val="FC0128"/>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52" name="Freeform 9">
            <a:extLst>
              <a:ext uri="{FF2B5EF4-FFF2-40B4-BE49-F238E27FC236}">
                <a16:creationId xmlns:a16="http://schemas.microsoft.com/office/drawing/2014/main" id="{CE499321-4ECD-594C-A552-B183D5E66061}"/>
              </a:ext>
            </a:extLst>
          </p:cNvPr>
          <p:cNvSpPr>
            <a:spLocks/>
          </p:cNvSpPr>
          <p:nvPr/>
        </p:nvSpPr>
        <p:spPr bwMode="auto">
          <a:xfrm>
            <a:off x="5872164" y="4038601"/>
            <a:ext cx="1216025" cy="1801813"/>
          </a:xfrm>
          <a:custGeom>
            <a:avLst/>
            <a:gdLst>
              <a:gd name="T0" fmla="*/ 0 w 766"/>
              <a:gd name="T1" fmla="*/ 0 h 1135"/>
              <a:gd name="T2" fmla="*/ 2147483646 w 766"/>
              <a:gd name="T3" fmla="*/ 2147483646 h 1135"/>
              <a:gd name="T4" fmla="*/ 2147483646 w 766"/>
              <a:gd name="T5" fmla="*/ 2147483646 h 1135"/>
              <a:gd name="T6" fmla="*/ 2147483646 w 766"/>
              <a:gd name="T7" fmla="*/ 2147483646 h 1135"/>
              <a:gd name="T8" fmla="*/ 2147483646 w 766"/>
              <a:gd name="T9" fmla="*/ 2147483646 h 1135"/>
              <a:gd name="T10" fmla="*/ 2147483646 w 766"/>
              <a:gd name="T11" fmla="*/ 2147483646 h 1135"/>
              <a:gd name="T12" fmla="*/ 2147483646 w 766"/>
              <a:gd name="T13" fmla="*/ 2147483646 h 1135"/>
              <a:gd name="T14" fmla="*/ 2147483646 w 766"/>
              <a:gd name="T15" fmla="*/ 2147483646 h 1135"/>
              <a:gd name="T16" fmla="*/ 2147483646 w 766"/>
              <a:gd name="T17" fmla="*/ 2147483646 h 1135"/>
              <a:gd name="T18" fmla="*/ 2147483646 w 766"/>
              <a:gd name="T19" fmla="*/ 2147483646 h 1135"/>
              <a:gd name="T20" fmla="*/ 2147483646 w 766"/>
              <a:gd name="T21" fmla="*/ 2147483646 h 1135"/>
              <a:gd name="T22" fmla="*/ 2147483646 w 766"/>
              <a:gd name="T23" fmla="*/ 2147483646 h 1135"/>
              <a:gd name="T24" fmla="*/ 2147483646 w 766"/>
              <a:gd name="T25" fmla="*/ 2147483646 h 1135"/>
              <a:gd name="T26" fmla="*/ 2147483646 w 766"/>
              <a:gd name="T27" fmla="*/ 2147483646 h 1135"/>
              <a:gd name="T28" fmla="*/ 2147483646 w 766"/>
              <a:gd name="T29" fmla="*/ 2147483646 h 1135"/>
              <a:gd name="T30" fmla="*/ 2147483646 w 766"/>
              <a:gd name="T31" fmla="*/ 2147483646 h 1135"/>
              <a:gd name="T32" fmla="*/ 2147483646 w 766"/>
              <a:gd name="T33" fmla="*/ 2147483646 h 1135"/>
              <a:gd name="T34" fmla="*/ 2147483646 w 766"/>
              <a:gd name="T35" fmla="*/ 2147483646 h 1135"/>
              <a:gd name="T36" fmla="*/ 2147483646 w 766"/>
              <a:gd name="T37" fmla="*/ 2147483646 h 1135"/>
              <a:gd name="T38" fmla="*/ 2147483646 w 766"/>
              <a:gd name="T39" fmla="*/ 2147483646 h 1135"/>
              <a:gd name="T40" fmla="*/ 2147483646 w 766"/>
              <a:gd name="T41" fmla="*/ 2147483646 h 1135"/>
              <a:gd name="T42" fmla="*/ 2147483646 w 766"/>
              <a:gd name="T43" fmla="*/ 2147483646 h 1135"/>
              <a:gd name="T44" fmla="*/ 2147483646 w 766"/>
              <a:gd name="T45" fmla="*/ 2147483646 h 1135"/>
              <a:gd name="T46" fmla="*/ 2147483646 w 766"/>
              <a:gd name="T47" fmla="*/ 2147483646 h 11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66"/>
              <a:gd name="T73" fmla="*/ 0 h 1135"/>
              <a:gd name="T74" fmla="*/ 766 w 766"/>
              <a:gd name="T75" fmla="*/ 1135 h 113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66" h="1135">
                <a:moveTo>
                  <a:pt x="0" y="0"/>
                </a:moveTo>
                <a:lnTo>
                  <a:pt x="93" y="81"/>
                </a:lnTo>
                <a:lnTo>
                  <a:pt x="120" y="162"/>
                </a:lnTo>
                <a:lnTo>
                  <a:pt x="177" y="237"/>
                </a:lnTo>
                <a:lnTo>
                  <a:pt x="210" y="321"/>
                </a:lnTo>
                <a:lnTo>
                  <a:pt x="222" y="423"/>
                </a:lnTo>
                <a:lnTo>
                  <a:pt x="237" y="513"/>
                </a:lnTo>
                <a:lnTo>
                  <a:pt x="273" y="609"/>
                </a:lnTo>
                <a:lnTo>
                  <a:pt x="285" y="705"/>
                </a:lnTo>
                <a:lnTo>
                  <a:pt x="297" y="792"/>
                </a:lnTo>
                <a:lnTo>
                  <a:pt x="333" y="897"/>
                </a:lnTo>
                <a:lnTo>
                  <a:pt x="351" y="1005"/>
                </a:lnTo>
                <a:lnTo>
                  <a:pt x="378" y="1083"/>
                </a:lnTo>
                <a:lnTo>
                  <a:pt x="411" y="1125"/>
                </a:lnTo>
                <a:lnTo>
                  <a:pt x="480" y="1134"/>
                </a:lnTo>
                <a:lnTo>
                  <a:pt x="522" y="1116"/>
                </a:lnTo>
                <a:lnTo>
                  <a:pt x="570" y="1089"/>
                </a:lnTo>
                <a:lnTo>
                  <a:pt x="645" y="996"/>
                </a:lnTo>
                <a:lnTo>
                  <a:pt x="669" y="897"/>
                </a:lnTo>
                <a:lnTo>
                  <a:pt x="687" y="792"/>
                </a:lnTo>
                <a:lnTo>
                  <a:pt x="717" y="705"/>
                </a:lnTo>
                <a:lnTo>
                  <a:pt x="756" y="618"/>
                </a:lnTo>
                <a:lnTo>
                  <a:pt x="765" y="561"/>
                </a:lnTo>
                <a:lnTo>
                  <a:pt x="765" y="513"/>
                </a:lnTo>
              </a:path>
            </a:pathLst>
          </a:custGeom>
          <a:noFill/>
          <a:ln w="25400" cap="rnd" cmpd="sng">
            <a:solidFill>
              <a:srgbClr val="FC0128"/>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53" name="Freeform 10">
            <a:extLst>
              <a:ext uri="{FF2B5EF4-FFF2-40B4-BE49-F238E27FC236}">
                <a16:creationId xmlns:a16="http://schemas.microsoft.com/office/drawing/2014/main" id="{81FD78C5-7844-384F-9644-E7555FC045EE}"/>
              </a:ext>
            </a:extLst>
          </p:cNvPr>
          <p:cNvSpPr>
            <a:spLocks/>
          </p:cNvSpPr>
          <p:nvPr/>
        </p:nvSpPr>
        <p:spPr bwMode="auto">
          <a:xfrm>
            <a:off x="5910264" y="4043364"/>
            <a:ext cx="492125" cy="415925"/>
          </a:xfrm>
          <a:custGeom>
            <a:avLst/>
            <a:gdLst>
              <a:gd name="T0" fmla="*/ 0 w 310"/>
              <a:gd name="T1" fmla="*/ 0 h 262"/>
              <a:gd name="T2" fmla="*/ 2147483646 w 310"/>
              <a:gd name="T3" fmla="*/ 2147483646 h 262"/>
              <a:gd name="T4" fmla="*/ 2147483646 w 310"/>
              <a:gd name="T5" fmla="*/ 2147483646 h 262"/>
              <a:gd name="T6" fmla="*/ 2147483646 w 310"/>
              <a:gd name="T7" fmla="*/ 2147483646 h 262"/>
              <a:gd name="T8" fmla="*/ 2147483646 w 310"/>
              <a:gd name="T9" fmla="*/ 2147483646 h 262"/>
              <a:gd name="T10" fmla="*/ 2147483646 w 310"/>
              <a:gd name="T11" fmla="*/ 2147483646 h 262"/>
              <a:gd name="T12" fmla="*/ 2147483646 w 310"/>
              <a:gd name="T13" fmla="*/ 2147483646 h 262"/>
              <a:gd name="T14" fmla="*/ 0 60000 65536"/>
              <a:gd name="T15" fmla="*/ 0 60000 65536"/>
              <a:gd name="T16" fmla="*/ 0 60000 65536"/>
              <a:gd name="T17" fmla="*/ 0 60000 65536"/>
              <a:gd name="T18" fmla="*/ 0 60000 65536"/>
              <a:gd name="T19" fmla="*/ 0 60000 65536"/>
              <a:gd name="T20" fmla="*/ 0 60000 65536"/>
              <a:gd name="T21" fmla="*/ 0 w 310"/>
              <a:gd name="T22" fmla="*/ 0 h 262"/>
              <a:gd name="T23" fmla="*/ 310 w 310"/>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0" h="262">
                <a:moveTo>
                  <a:pt x="0" y="0"/>
                </a:moveTo>
                <a:lnTo>
                  <a:pt x="144" y="57"/>
                </a:lnTo>
                <a:lnTo>
                  <a:pt x="180" y="123"/>
                </a:lnTo>
                <a:lnTo>
                  <a:pt x="246" y="153"/>
                </a:lnTo>
                <a:lnTo>
                  <a:pt x="261" y="165"/>
                </a:lnTo>
                <a:lnTo>
                  <a:pt x="300" y="210"/>
                </a:lnTo>
                <a:lnTo>
                  <a:pt x="309" y="261"/>
                </a:lnTo>
              </a:path>
            </a:pathLst>
          </a:custGeom>
          <a:noFill/>
          <a:ln w="25400" cap="rnd" cmpd="sng">
            <a:solidFill>
              <a:srgbClr val="FC0128"/>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54" name="Rectangle 11">
            <a:extLst>
              <a:ext uri="{FF2B5EF4-FFF2-40B4-BE49-F238E27FC236}">
                <a16:creationId xmlns:a16="http://schemas.microsoft.com/office/drawing/2014/main" id="{35DE21A8-36A7-FF4B-A7B1-8587060C3E9D}"/>
              </a:ext>
            </a:extLst>
          </p:cNvPr>
          <p:cNvSpPr>
            <a:spLocks noChangeArrowheads="1"/>
          </p:cNvSpPr>
          <p:nvPr/>
        </p:nvSpPr>
        <p:spPr bwMode="blackWhite">
          <a:xfrm>
            <a:off x="7886701" y="3074988"/>
            <a:ext cx="2500313" cy="317500"/>
          </a:xfrm>
          <a:prstGeom prst="rect">
            <a:avLst/>
          </a:prstGeom>
          <a:solidFill>
            <a:schemeClr val="accent2"/>
          </a:solidFill>
          <a:ln w="12700">
            <a:solidFill>
              <a:schemeClr val="bg2"/>
            </a:solidFill>
            <a:miter lim="800000"/>
            <a:headEnd/>
            <a:tailEnd/>
          </a:ln>
        </p:spPr>
        <p:txBody>
          <a:bodyPr lIns="92075" tIns="46038" rIns="92075" bIns="46038">
            <a:spAutoFit/>
          </a:bodyPr>
          <a:lstStyle>
            <a:lvl1pPr>
              <a:spcBef>
                <a:spcPct val="30000"/>
              </a:spcBef>
              <a:spcAft>
                <a:spcPct val="30000"/>
              </a:spcAft>
              <a:buClr>
                <a:schemeClr val="accent2"/>
              </a:buClr>
              <a:buSzPct val="100000"/>
              <a:buChar char="•"/>
              <a:defRPr sz="2800" b="1">
                <a:solidFill>
                  <a:schemeClr val="tx1"/>
                </a:solidFill>
                <a:latin typeface="Times New Roman" panose="02020603050405020304" pitchFamily="18" charset="0"/>
              </a:defRPr>
            </a:lvl1pPr>
            <a:lvl2pPr marL="742950" indent="-285750">
              <a:spcBef>
                <a:spcPct val="30000"/>
              </a:spcBef>
              <a:spcAft>
                <a:spcPct val="30000"/>
              </a:spcAft>
              <a:buClr>
                <a:schemeClr val="accent2"/>
              </a:buClr>
              <a:buSzPct val="100000"/>
              <a:buChar char="-"/>
              <a:defRPr sz="2800" b="1">
                <a:solidFill>
                  <a:schemeClr val="tx1"/>
                </a:solidFill>
                <a:latin typeface="Times New Roman" panose="02020603050405020304" pitchFamily="18" charset="0"/>
              </a:defRPr>
            </a:lvl2pPr>
            <a:lvl3pPr marL="1143000" indent="-228600">
              <a:spcBef>
                <a:spcPct val="30000"/>
              </a:spcBef>
              <a:spcAft>
                <a:spcPct val="30000"/>
              </a:spcAft>
              <a:buClr>
                <a:schemeClr val="accent2"/>
              </a:buClr>
              <a:buSzPct val="100000"/>
              <a:buChar char="•"/>
              <a:defRPr sz="2600" b="1">
                <a:solidFill>
                  <a:schemeClr val="tx1"/>
                </a:solidFill>
                <a:latin typeface="Times New Roman" panose="02020603050405020304" pitchFamily="18" charset="0"/>
              </a:defRPr>
            </a:lvl3pPr>
            <a:lvl4pPr marL="1600200" indent="-228600">
              <a:spcBef>
                <a:spcPct val="30000"/>
              </a:spcBef>
              <a:spcAft>
                <a:spcPct val="30000"/>
              </a:spcAft>
              <a:buClr>
                <a:schemeClr val="accent2"/>
              </a:buClr>
              <a:buSzPct val="100000"/>
              <a:buChar char="-"/>
              <a:defRPr sz="2400" b="1">
                <a:solidFill>
                  <a:schemeClr val="tx1"/>
                </a:solidFill>
                <a:latin typeface="Times New Roman" panose="02020603050405020304" pitchFamily="18" charset="0"/>
              </a:defRPr>
            </a:lvl4pPr>
            <a:lvl5pPr marL="2057400" indent="-22860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5pPr>
            <a:lvl6pPr marL="25146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6pPr>
            <a:lvl7pPr marL="29718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7pPr>
            <a:lvl8pPr marL="34290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8pPr>
            <a:lvl9pPr marL="38862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9pPr>
          </a:lstStyle>
          <a:p>
            <a:pPr algn="ctr">
              <a:spcBef>
                <a:spcPct val="50000"/>
              </a:spcBef>
              <a:spcAft>
                <a:spcPct val="0"/>
              </a:spcAft>
              <a:buClrTx/>
              <a:buSzTx/>
              <a:buFontTx/>
              <a:buNone/>
            </a:pPr>
            <a:r>
              <a:rPr lang="lt-LT" altLang="lt-LT" sz="1400" i="1" dirty="0">
                <a:latin typeface="Arial" panose="020B0604020202020204" pitchFamily="34" charset="0"/>
              </a:rPr>
              <a:t>Kairioji Hiso kojytė</a:t>
            </a:r>
            <a:r>
              <a:rPr lang="en-US" altLang="lt-LT" sz="1400" i="1" dirty="0">
                <a:latin typeface="Arial" panose="020B0604020202020204" pitchFamily="34" charset="0"/>
              </a:rPr>
              <a:t> (</a:t>
            </a:r>
            <a:r>
              <a:rPr lang="lt-LT" altLang="lt-LT" sz="1400" i="1" dirty="0">
                <a:latin typeface="Arial" panose="020B0604020202020204" pitchFamily="34" charset="0"/>
              </a:rPr>
              <a:t>KHK</a:t>
            </a:r>
            <a:r>
              <a:rPr lang="en-US" altLang="lt-LT" sz="1400" i="1" dirty="0">
                <a:latin typeface="Arial" panose="020B0604020202020204" pitchFamily="34" charset="0"/>
              </a:rPr>
              <a:t>)</a:t>
            </a:r>
          </a:p>
        </p:txBody>
      </p:sp>
      <p:sp>
        <p:nvSpPr>
          <p:cNvPr id="31755" name="Line 12">
            <a:extLst>
              <a:ext uri="{FF2B5EF4-FFF2-40B4-BE49-F238E27FC236}">
                <a16:creationId xmlns:a16="http://schemas.microsoft.com/office/drawing/2014/main" id="{25AE7B65-A513-4B46-BCDF-8FD5578CBD19}"/>
              </a:ext>
            </a:extLst>
          </p:cNvPr>
          <p:cNvSpPr>
            <a:spLocks noChangeShapeType="1"/>
          </p:cNvSpPr>
          <p:nvPr/>
        </p:nvSpPr>
        <p:spPr bwMode="auto">
          <a:xfrm flipV="1">
            <a:off x="5943601" y="3238500"/>
            <a:ext cx="2022475" cy="776288"/>
          </a:xfrm>
          <a:prstGeom prst="line">
            <a:avLst/>
          </a:prstGeom>
          <a:noFill/>
          <a:ln w="25400">
            <a:solidFill>
              <a:schemeClr val="bg2"/>
            </a:solidFill>
            <a:round/>
            <a:headEnd type="stealth" w="med" len="lg"/>
            <a:tailEnd type="none" w="sm" len="sm"/>
          </a:ln>
          <a:extLst>
            <a:ext uri="{909E8E84-426E-40DD-AFC4-6F175D3DCCD1}">
              <a14:hiddenFill xmlns:a14="http://schemas.microsoft.com/office/drawing/2010/main">
                <a:noFill/>
              </a14:hiddenFill>
            </a:ext>
          </a:extLst>
        </p:spPr>
        <p:txBody>
          <a:bodyPr/>
          <a:lstStyle/>
          <a:p>
            <a:endParaRPr lang="en-US"/>
          </a:p>
        </p:txBody>
      </p:sp>
      <p:sp>
        <p:nvSpPr>
          <p:cNvPr id="31756" name="Rectangle 13">
            <a:extLst>
              <a:ext uri="{FF2B5EF4-FFF2-40B4-BE49-F238E27FC236}">
                <a16:creationId xmlns:a16="http://schemas.microsoft.com/office/drawing/2014/main" id="{8A35FE32-9133-D248-90AD-58BEEDB978BD}"/>
              </a:ext>
            </a:extLst>
          </p:cNvPr>
          <p:cNvSpPr>
            <a:spLocks noChangeArrowheads="1"/>
          </p:cNvSpPr>
          <p:nvPr/>
        </p:nvSpPr>
        <p:spPr bwMode="blackWhite">
          <a:xfrm>
            <a:off x="7948614" y="3778250"/>
            <a:ext cx="2473325" cy="317500"/>
          </a:xfrm>
          <a:prstGeom prst="rect">
            <a:avLst/>
          </a:prstGeom>
          <a:solidFill>
            <a:schemeClr val="accent2"/>
          </a:solidFill>
          <a:ln w="12700">
            <a:solidFill>
              <a:schemeClr val="bg2"/>
            </a:solidFill>
            <a:miter lim="800000"/>
            <a:headEnd/>
            <a:tailEnd/>
          </a:ln>
        </p:spPr>
        <p:txBody>
          <a:bodyPr lIns="92075" tIns="46038" rIns="92075" bIns="46038">
            <a:spAutoFit/>
          </a:bodyPr>
          <a:lstStyle>
            <a:lvl1pPr>
              <a:spcBef>
                <a:spcPct val="30000"/>
              </a:spcBef>
              <a:spcAft>
                <a:spcPct val="30000"/>
              </a:spcAft>
              <a:buClr>
                <a:schemeClr val="accent2"/>
              </a:buClr>
              <a:buSzPct val="100000"/>
              <a:buChar char="•"/>
              <a:defRPr sz="2800" b="1">
                <a:solidFill>
                  <a:schemeClr val="tx1"/>
                </a:solidFill>
                <a:latin typeface="Times New Roman" panose="02020603050405020304" pitchFamily="18" charset="0"/>
              </a:defRPr>
            </a:lvl1pPr>
            <a:lvl2pPr marL="742950" indent="-285750">
              <a:spcBef>
                <a:spcPct val="30000"/>
              </a:spcBef>
              <a:spcAft>
                <a:spcPct val="30000"/>
              </a:spcAft>
              <a:buClr>
                <a:schemeClr val="accent2"/>
              </a:buClr>
              <a:buSzPct val="100000"/>
              <a:buChar char="-"/>
              <a:defRPr sz="2800" b="1">
                <a:solidFill>
                  <a:schemeClr val="tx1"/>
                </a:solidFill>
                <a:latin typeface="Times New Roman" panose="02020603050405020304" pitchFamily="18" charset="0"/>
              </a:defRPr>
            </a:lvl2pPr>
            <a:lvl3pPr marL="1143000" indent="-228600">
              <a:spcBef>
                <a:spcPct val="30000"/>
              </a:spcBef>
              <a:spcAft>
                <a:spcPct val="30000"/>
              </a:spcAft>
              <a:buClr>
                <a:schemeClr val="accent2"/>
              </a:buClr>
              <a:buSzPct val="100000"/>
              <a:buChar char="•"/>
              <a:defRPr sz="2600" b="1">
                <a:solidFill>
                  <a:schemeClr val="tx1"/>
                </a:solidFill>
                <a:latin typeface="Times New Roman" panose="02020603050405020304" pitchFamily="18" charset="0"/>
              </a:defRPr>
            </a:lvl3pPr>
            <a:lvl4pPr marL="1600200" indent="-228600">
              <a:spcBef>
                <a:spcPct val="30000"/>
              </a:spcBef>
              <a:spcAft>
                <a:spcPct val="30000"/>
              </a:spcAft>
              <a:buClr>
                <a:schemeClr val="accent2"/>
              </a:buClr>
              <a:buSzPct val="100000"/>
              <a:buChar char="-"/>
              <a:defRPr sz="2400" b="1">
                <a:solidFill>
                  <a:schemeClr val="tx1"/>
                </a:solidFill>
                <a:latin typeface="Times New Roman" panose="02020603050405020304" pitchFamily="18" charset="0"/>
              </a:defRPr>
            </a:lvl4pPr>
            <a:lvl5pPr marL="2057400" indent="-22860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5pPr>
            <a:lvl6pPr marL="25146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6pPr>
            <a:lvl7pPr marL="29718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7pPr>
            <a:lvl8pPr marL="34290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8pPr>
            <a:lvl9pPr marL="38862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9pPr>
          </a:lstStyle>
          <a:p>
            <a:pPr algn="ctr">
              <a:spcBef>
                <a:spcPct val="50000"/>
              </a:spcBef>
              <a:spcAft>
                <a:spcPct val="0"/>
              </a:spcAft>
              <a:buClrTx/>
              <a:buSzTx/>
              <a:buFontTx/>
              <a:buNone/>
            </a:pPr>
            <a:r>
              <a:rPr lang="lt-LT" altLang="lt-LT" sz="1400" i="1" dirty="0">
                <a:latin typeface="Arial" panose="020B0604020202020204" pitchFamily="34" charset="0"/>
              </a:rPr>
              <a:t>KHK užpakalinė šakelė</a:t>
            </a:r>
            <a:endParaRPr lang="en-US" altLang="lt-LT" sz="1400" i="1" dirty="0">
              <a:latin typeface="Arial" panose="020B0604020202020204" pitchFamily="34" charset="0"/>
            </a:endParaRPr>
          </a:p>
        </p:txBody>
      </p:sp>
      <p:sp>
        <p:nvSpPr>
          <p:cNvPr id="31757" name="Line 14">
            <a:extLst>
              <a:ext uri="{FF2B5EF4-FFF2-40B4-BE49-F238E27FC236}">
                <a16:creationId xmlns:a16="http://schemas.microsoft.com/office/drawing/2014/main" id="{4F7623FB-B032-BA47-A226-E16473112D83}"/>
              </a:ext>
            </a:extLst>
          </p:cNvPr>
          <p:cNvSpPr>
            <a:spLocks noChangeShapeType="1"/>
          </p:cNvSpPr>
          <p:nvPr/>
        </p:nvSpPr>
        <p:spPr bwMode="auto">
          <a:xfrm flipV="1">
            <a:off x="6400801" y="3948114"/>
            <a:ext cx="1635125" cy="371475"/>
          </a:xfrm>
          <a:prstGeom prst="line">
            <a:avLst/>
          </a:prstGeom>
          <a:noFill/>
          <a:ln w="25400">
            <a:solidFill>
              <a:schemeClr val="bg2"/>
            </a:solidFill>
            <a:round/>
            <a:headEnd type="stealth" w="med" len="lg"/>
            <a:tailEnd type="none" w="sm" len="sm"/>
          </a:ln>
          <a:extLst>
            <a:ext uri="{909E8E84-426E-40DD-AFC4-6F175D3DCCD1}">
              <a14:hiddenFill xmlns:a14="http://schemas.microsoft.com/office/drawing/2010/main">
                <a:noFill/>
              </a14:hiddenFill>
            </a:ext>
          </a:extLst>
        </p:spPr>
        <p:txBody>
          <a:bodyPr/>
          <a:lstStyle/>
          <a:p>
            <a:endParaRPr lang="en-US"/>
          </a:p>
        </p:txBody>
      </p:sp>
      <p:sp>
        <p:nvSpPr>
          <p:cNvPr id="31758" name="Rectangle 15">
            <a:extLst>
              <a:ext uri="{FF2B5EF4-FFF2-40B4-BE49-F238E27FC236}">
                <a16:creationId xmlns:a16="http://schemas.microsoft.com/office/drawing/2014/main" id="{723E005E-09C9-834A-8E21-55FB0FC9C566}"/>
              </a:ext>
            </a:extLst>
          </p:cNvPr>
          <p:cNvSpPr>
            <a:spLocks noChangeArrowheads="1"/>
          </p:cNvSpPr>
          <p:nvPr/>
        </p:nvSpPr>
        <p:spPr bwMode="blackWhite">
          <a:xfrm>
            <a:off x="7999414" y="4564063"/>
            <a:ext cx="2301875" cy="317500"/>
          </a:xfrm>
          <a:prstGeom prst="rect">
            <a:avLst/>
          </a:prstGeom>
          <a:solidFill>
            <a:schemeClr val="accent2"/>
          </a:solidFill>
          <a:ln w="12700">
            <a:solidFill>
              <a:schemeClr val="bg2"/>
            </a:solidFill>
            <a:miter lim="800000"/>
            <a:headEnd/>
            <a:tailEnd/>
          </a:ln>
        </p:spPr>
        <p:txBody>
          <a:bodyPr lIns="92075" tIns="46038" rIns="92075" bIns="46038">
            <a:spAutoFit/>
          </a:bodyPr>
          <a:lstStyle>
            <a:lvl1pPr>
              <a:spcBef>
                <a:spcPct val="30000"/>
              </a:spcBef>
              <a:spcAft>
                <a:spcPct val="30000"/>
              </a:spcAft>
              <a:buClr>
                <a:schemeClr val="accent2"/>
              </a:buClr>
              <a:buSzPct val="100000"/>
              <a:buChar char="•"/>
              <a:defRPr sz="2800" b="1">
                <a:solidFill>
                  <a:schemeClr val="tx1"/>
                </a:solidFill>
                <a:latin typeface="Times New Roman" panose="02020603050405020304" pitchFamily="18" charset="0"/>
              </a:defRPr>
            </a:lvl1pPr>
            <a:lvl2pPr marL="742950" indent="-285750">
              <a:spcBef>
                <a:spcPct val="30000"/>
              </a:spcBef>
              <a:spcAft>
                <a:spcPct val="30000"/>
              </a:spcAft>
              <a:buClr>
                <a:schemeClr val="accent2"/>
              </a:buClr>
              <a:buSzPct val="100000"/>
              <a:buChar char="-"/>
              <a:defRPr sz="2800" b="1">
                <a:solidFill>
                  <a:schemeClr val="tx1"/>
                </a:solidFill>
                <a:latin typeface="Times New Roman" panose="02020603050405020304" pitchFamily="18" charset="0"/>
              </a:defRPr>
            </a:lvl2pPr>
            <a:lvl3pPr marL="1143000" indent="-228600">
              <a:spcBef>
                <a:spcPct val="30000"/>
              </a:spcBef>
              <a:spcAft>
                <a:spcPct val="30000"/>
              </a:spcAft>
              <a:buClr>
                <a:schemeClr val="accent2"/>
              </a:buClr>
              <a:buSzPct val="100000"/>
              <a:buChar char="•"/>
              <a:defRPr sz="2600" b="1">
                <a:solidFill>
                  <a:schemeClr val="tx1"/>
                </a:solidFill>
                <a:latin typeface="Times New Roman" panose="02020603050405020304" pitchFamily="18" charset="0"/>
              </a:defRPr>
            </a:lvl3pPr>
            <a:lvl4pPr marL="1600200" indent="-228600">
              <a:spcBef>
                <a:spcPct val="30000"/>
              </a:spcBef>
              <a:spcAft>
                <a:spcPct val="30000"/>
              </a:spcAft>
              <a:buClr>
                <a:schemeClr val="accent2"/>
              </a:buClr>
              <a:buSzPct val="100000"/>
              <a:buChar char="-"/>
              <a:defRPr sz="2400" b="1">
                <a:solidFill>
                  <a:schemeClr val="tx1"/>
                </a:solidFill>
                <a:latin typeface="Times New Roman" panose="02020603050405020304" pitchFamily="18" charset="0"/>
              </a:defRPr>
            </a:lvl4pPr>
            <a:lvl5pPr marL="2057400" indent="-22860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5pPr>
            <a:lvl6pPr marL="25146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6pPr>
            <a:lvl7pPr marL="29718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7pPr>
            <a:lvl8pPr marL="34290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8pPr>
            <a:lvl9pPr marL="38862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9pPr>
          </a:lstStyle>
          <a:p>
            <a:pPr algn="ctr">
              <a:spcBef>
                <a:spcPct val="50000"/>
              </a:spcBef>
              <a:spcAft>
                <a:spcPct val="0"/>
              </a:spcAft>
              <a:buClrTx/>
              <a:buSzTx/>
              <a:buFontTx/>
              <a:buNone/>
            </a:pPr>
            <a:r>
              <a:rPr lang="lt-LT" altLang="lt-LT" sz="1400" i="1" dirty="0">
                <a:latin typeface="Arial" panose="020B0604020202020204" pitchFamily="34" charset="0"/>
              </a:rPr>
              <a:t>KHK priekinė šakelė</a:t>
            </a:r>
            <a:endParaRPr lang="en-US" altLang="lt-LT" sz="1400" i="1" dirty="0">
              <a:latin typeface="Arial" panose="020B0604020202020204" pitchFamily="34" charset="0"/>
            </a:endParaRPr>
          </a:p>
        </p:txBody>
      </p:sp>
      <p:sp>
        <p:nvSpPr>
          <p:cNvPr id="31759" name="Line 16">
            <a:extLst>
              <a:ext uri="{FF2B5EF4-FFF2-40B4-BE49-F238E27FC236}">
                <a16:creationId xmlns:a16="http://schemas.microsoft.com/office/drawing/2014/main" id="{8D1F55F0-8CE1-9642-BFD5-E2DE13B8D34E}"/>
              </a:ext>
            </a:extLst>
          </p:cNvPr>
          <p:cNvSpPr>
            <a:spLocks noChangeShapeType="1"/>
          </p:cNvSpPr>
          <p:nvPr/>
        </p:nvSpPr>
        <p:spPr bwMode="auto">
          <a:xfrm>
            <a:off x="6248400" y="4700589"/>
            <a:ext cx="1804988" cy="26987"/>
          </a:xfrm>
          <a:prstGeom prst="line">
            <a:avLst/>
          </a:prstGeom>
          <a:noFill/>
          <a:ln w="25400">
            <a:solidFill>
              <a:schemeClr val="bg2"/>
            </a:solidFill>
            <a:round/>
            <a:headEnd type="stealth" w="med" len="lg"/>
            <a:tailEnd type="none" w="sm" len="sm"/>
          </a:ln>
          <a:extLst>
            <a:ext uri="{909E8E84-426E-40DD-AFC4-6F175D3DCCD1}">
              <a14:hiddenFill xmlns:a14="http://schemas.microsoft.com/office/drawing/2010/main">
                <a:noFill/>
              </a14:hiddenFill>
            </a:ext>
          </a:extLst>
        </p:spPr>
        <p:txBody>
          <a:bodyPr/>
          <a:lstStyle/>
          <a:p>
            <a:endParaRPr lang="en-US"/>
          </a:p>
        </p:txBody>
      </p:sp>
      <p:sp>
        <p:nvSpPr>
          <p:cNvPr id="31760" name="Rectangle 17">
            <a:extLst>
              <a:ext uri="{FF2B5EF4-FFF2-40B4-BE49-F238E27FC236}">
                <a16:creationId xmlns:a16="http://schemas.microsoft.com/office/drawing/2014/main" id="{82E81765-648D-9F47-8A34-8D1DBFEBDBE9}"/>
              </a:ext>
            </a:extLst>
          </p:cNvPr>
          <p:cNvSpPr>
            <a:spLocks noChangeArrowheads="1"/>
          </p:cNvSpPr>
          <p:nvPr/>
        </p:nvSpPr>
        <p:spPr bwMode="blackWhite">
          <a:xfrm>
            <a:off x="7848600" y="5564188"/>
            <a:ext cx="2592388" cy="317500"/>
          </a:xfrm>
          <a:prstGeom prst="rect">
            <a:avLst/>
          </a:prstGeom>
          <a:solidFill>
            <a:schemeClr val="accent2"/>
          </a:solidFill>
          <a:ln w="12700">
            <a:solidFill>
              <a:schemeClr val="bg2"/>
            </a:solidFill>
            <a:miter lim="800000"/>
            <a:headEnd/>
            <a:tailEnd/>
          </a:ln>
        </p:spPr>
        <p:txBody>
          <a:bodyPr lIns="92075" tIns="46038" rIns="92075" bIns="46038">
            <a:spAutoFit/>
          </a:bodyPr>
          <a:lstStyle>
            <a:lvl1pPr>
              <a:spcBef>
                <a:spcPct val="30000"/>
              </a:spcBef>
              <a:spcAft>
                <a:spcPct val="30000"/>
              </a:spcAft>
              <a:buClr>
                <a:schemeClr val="accent2"/>
              </a:buClr>
              <a:buSzPct val="100000"/>
              <a:buChar char="•"/>
              <a:defRPr sz="2800" b="1">
                <a:solidFill>
                  <a:schemeClr val="tx1"/>
                </a:solidFill>
                <a:latin typeface="Times New Roman" panose="02020603050405020304" pitchFamily="18" charset="0"/>
              </a:defRPr>
            </a:lvl1pPr>
            <a:lvl2pPr marL="742950" indent="-285750">
              <a:spcBef>
                <a:spcPct val="30000"/>
              </a:spcBef>
              <a:spcAft>
                <a:spcPct val="30000"/>
              </a:spcAft>
              <a:buClr>
                <a:schemeClr val="accent2"/>
              </a:buClr>
              <a:buSzPct val="100000"/>
              <a:buChar char="-"/>
              <a:defRPr sz="2800" b="1">
                <a:solidFill>
                  <a:schemeClr val="tx1"/>
                </a:solidFill>
                <a:latin typeface="Times New Roman" panose="02020603050405020304" pitchFamily="18" charset="0"/>
              </a:defRPr>
            </a:lvl2pPr>
            <a:lvl3pPr marL="1143000" indent="-228600">
              <a:spcBef>
                <a:spcPct val="30000"/>
              </a:spcBef>
              <a:spcAft>
                <a:spcPct val="30000"/>
              </a:spcAft>
              <a:buClr>
                <a:schemeClr val="accent2"/>
              </a:buClr>
              <a:buSzPct val="100000"/>
              <a:buChar char="•"/>
              <a:defRPr sz="2600" b="1">
                <a:solidFill>
                  <a:schemeClr val="tx1"/>
                </a:solidFill>
                <a:latin typeface="Times New Roman" panose="02020603050405020304" pitchFamily="18" charset="0"/>
              </a:defRPr>
            </a:lvl3pPr>
            <a:lvl4pPr marL="1600200" indent="-228600">
              <a:spcBef>
                <a:spcPct val="30000"/>
              </a:spcBef>
              <a:spcAft>
                <a:spcPct val="30000"/>
              </a:spcAft>
              <a:buClr>
                <a:schemeClr val="accent2"/>
              </a:buClr>
              <a:buSzPct val="100000"/>
              <a:buChar char="-"/>
              <a:defRPr sz="2400" b="1">
                <a:solidFill>
                  <a:schemeClr val="tx1"/>
                </a:solidFill>
                <a:latin typeface="Times New Roman" panose="02020603050405020304" pitchFamily="18" charset="0"/>
              </a:defRPr>
            </a:lvl4pPr>
            <a:lvl5pPr marL="2057400" indent="-22860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5pPr>
            <a:lvl6pPr marL="25146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6pPr>
            <a:lvl7pPr marL="29718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7pPr>
            <a:lvl8pPr marL="34290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8pPr>
            <a:lvl9pPr marL="38862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9pPr>
          </a:lstStyle>
          <a:p>
            <a:pPr algn="ctr">
              <a:spcBef>
                <a:spcPct val="50000"/>
              </a:spcBef>
              <a:spcAft>
                <a:spcPct val="0"/>
              </a:spcAft>
              <a:buClrTx/>
              <a:buSzTx/>
              <a:buFontTx/>
              <a:buNone/>
            </a:pPr>
            <a:r>
              <a:rPr lang="lt-LT" altLang="lt-LT" sz="1400" i="1" dirty="0">
                <a:latin typeface="Arial" panose="020B0604020202020204" pitchFamily="34" charset="0"/>
              </a:rPr>
              <a:t>Dešinioji Hiso  kojytė</a:t>
            </a:r>
            <a:endParaRPr lang="en-US" altLang="lt-LT" sz="1400" i="1" dirty="0">
              <a:latin typeface="Arial" panose="020B0604020202020204" pitchFamily="34" charset="0"/>
            </a:endParaRPr>
          </a:p>
        </p:txBody>
      </p:sp>
      <p:sp>
        <p:nvSpPr>
          <p:cNvPr id="31761" name="Line 18">
            <a:extLst>
              <a:ext uri="{FF2B5EF4-FFF2-40B4-BE49-F238E27FC236}">
                <a16:creationId xmlns:a16="http://schemas.microsoft.com/office/drawing/2014/main" id="{8E0D97F9-A2C5-A343-8A05-B95704C3893A}"/>
              </a:ext>
            </a:extLst>
          </p:cNvPr>
          <p:cNvSpPr>
            <a:spLocks noChangeShapeType="1"/>
          </p:cNvSpPr>
          <p:nvPr/>
        </p:nvSpPr>
        <p:spPr bwMode="auto">
          <a:xfrm>
            <a:off x="5943601" y="4776788"/>
            <a:ext cx="1954213" cy="920750"/>
          </a:xfrm>
          <a:prstGeom prst="line">
            <a:avLst/>
          </a:prstGeom>
          <a:noFill/>
          <a:ln w="25400">
            <a:solidFill>
              <a:schemeClr val="bg2"/>
            </a:solidFill>
            <a:round/>
            <a:headEnd type="stealth" w="med" len="lg"/>
            <a:tailEnd type="none" w="sm" len="sm"/>
          </a:ln>
          <a:extLst>
            <a:ext uri="{909E8E84-426E-40DD-AFC4-6F175D3DCCD1}">
              <a14:hiddenFill xmlns:a14="http://schemas.microsoft.com/office/drawing/2010/main">
                <a:noFill/>
              </a14:hiddenFill>
            </a:ext>
          </a:extLst>
        </p:spPr>
        <p:txBody>
          <a:bodyPr/>
          <a:lstStyle/>
          <a:p>
            <a:endParaRPr lang="en-US"/>
          </a:p>
        </p:txBody>
      </p:sp>
      <p:sp>
        <p:nvSpPr>
          <p:cNvPr id="31762" name="Freeform 19">
            <a:extLst>
              <a:ext uri="{FF2B5EF4-FFF2-40B4-BE49-F238E27FC236}">
                <a16:creationId xmlns:a16="http://schemas.microsoft.com/office/drawing/2014/main" id="{0061A796-31AD-024E-8759-74ED83F08613}"/>
              </a:ext>
            </a:extLst>
          </p:cNvPr>
          <p:cNvSpPr>
            <a:spLocks/>
          </p:cNvSpPr>
          <p:nvPr/>
        </p:nvSpPr>
        <p:spPr bwMode="auto">
          <a:xfrm>
            <a:off x="5634039" y="3933826"/>
            <a:ext cx="363537" cy="1173163"/>
          </a:xfrm>
          <a:custGeom>
            <a:avLst/>
            <a:gdLst>
              <a:gd name="T0" fmla="*/ 2147483646 w 229"/>
              <a:gd name="T1" fmla="*/ 2147483646 h 739"/>
              <a:gd name="T2" fmla="*/ 2147483646 w 229"/>
              <a:gd name="T3" fmla="*/ 2147483646 h 739"/>
              <a:gd name="T4" fmla="*/ 2147483646 w 229"/>
              <a:gd name="T5" fmla="*/ 2147483646 h 739"/>
              <a:gd name="T6" fmla="*/ 2147483646 w 229"/>
              <a:gd name="T7" fmla="*/ 2147483646 h 739"/>
              <a:gd name="T8" fmla="*/ 2147483646 w 229"/>
              <a:gd name="T9" fmla="*/ 2147483646 h 739"/>
              <a:gd name="T10" fmla="*/ 2147483646 w 229"/>
              <a:gd name="T11" fmla="*/ 2147483646 h 739"/>
              <a:gd name="T12" fmla="*/ 2147483646 w 229"/>
              <a:gd name="T13" fmla="*/ 2147483646 h 739"/>
              <a:gd name="T14" fmla="*/ 2147483646 w 229"/>
              <a:gd name="T15" fmla="*/ 2147483646 h 739"/>
              <a:gd name="T16" fmla="*/ 2147483646 w 229"/>
              <a:gd name="T17" fmla="*/ 2147483646 h 739"/>
              <a:gd name="T18" fmla="*/ 2147483646 w 229"/>
              <a:gd name="T19" fmla="*/ 2147483646 h 739"/>
              <a:gd name="T20" fmla="*/ 2147483646 w 229"/>
              <a:gd name="T21" fmla="*/ 2147483646 h 739"/>
              <a:gd name="T22" fmla="*/ 2147483646 w 229"/>
              <a:gd name="T23" fmla="*/ 2147483646 h 739"/>
              <a:gd name="T24" fmla="*/ 2147483646 w 229"/>
              <a:gd name="T25" fmla="*/ 2147483646 h 739"/>
              <a:gd name="T26" fmla="*/ 2147483646 w 229"/>
              <a:gd name="T27" fmla="*/ 2147483646 h 739"/>
              <a:gd name="T28" fmla="*/ 2147483646 w 229"/>
              <a:gd name="T29" fmla="*/ 2147483646 h 739"/>
              <a:gd name="T30" fmla="*/ 2147483646 w 229"/>
              <a:gd name="T31" fmla="*/ 2147483646 h 739"/>
              <a:gd name="T32" fmla="*/ 2147483646 w 229"/>
              <a:gd name="T33" fmla="*/ 2147483646 h 739"/>
              <a:gd name="T34" fmla="*/ 2147483646 w 229"/>
              <a:gd name="T35" fmla="*/ 2147483646 h 739"/>
              <a:gd name="T36" fmla="*/ 2147483646 w 229"/>
              <a:gd name="T37" fmla="*/ 2147483646 h 739"/>
              <a:gd name="T38" fmla="*/ 2147483646 w 229"/>
              <a:gd name="T39" fmla="*/ 2147483646 h 739"/>
              <a:gd name="T40" fmla="*/ 2147483646 w 229"/>
              <a:gd name="T41" fmla="*/ 2147483646 h 739"/>
              <a:gd name="T42" fmla="*/ 2147483646 w 229"/>
              <a:gd name="T43" fmla="*/ 2147483646 h 739"/>
              <a:gd name="T44" fmla="*/ 2147483646 w 229"/>
              <a:gd name="T45" fmla="*/ 2147483646 h 739"/>
              <a:gd name="T46" fmla="*/ 0 w 229"/>
              <a:gd name="T47" fmla="*/ 0 h 73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9"/>
              <a:gd name="T73" fmla="*/ 0 h 739"/>
              <a:gd name="T74" fmla="*/ 229 w 229"/>
              <a:gd name="T75" fmla="*/ 739 h 73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9" h="739">
                <a:moveTo>
                  <a:pt x="228" y="738"/>
                </a:moveTo>
                <a:lnTo>
                  <a:pt x="216" y="702"/>
                </a:lnTo>
                <a:lnTo>
                  <a:pt x="213" y="669"/>
                </a:lnTo>
                <a:lnTo>
                  <a:pt x="207" y="630"/>
                </a:lnTo>
                <a:lnTo>
                  <a:pt x="195" y="588"/>
                </a:lnTo>
                <a:lnTo>
                  <a:pt x="192" y="564"/>
                </a:lnTo>
                <a:lnTo>
                  <a:pt x="177" y="522"/>
                </a:lnTo>
                <a:lnTo>
                  <a:pt x="168" y="486"/>
                </a:lnTo>
                <a:lnTo>
                  <a:pt x="159" y="444"/>
                </a:lnTo>
                <a:lnTo>
                  <a:pt x="159" y="408"/>
                </a:lnTo>
                <a:lnTo>
                  <a:pt x="153" y="378"/>
                </a:lnTo>
                <a:lnTo>
                  <a:pt x="150" y="339"/>
                </a:lnTo>
                <a:lnTo>
                  <a:pt x="144" y="306"/>
                </a:lnTo>
                <a:lnTo>
                  <a:pt x="138" y="258"/>
                </a:lnTo>
                <a:lnTo>
                  <a:pt x="135" y="228"/>
                </a:lnTo>
                <a:lnTo>
                  <a:pt x="141" y="198"/>
                </a:lnTo>
                <a:lnTo>
                  <a:pt x="141" y="165"/>
                </a:lnTo>
                <a:lnTo>
                  <a:pt x="147" y="120"/>
                </a:lnTo>
                <a:lnTo>
                  <a:pt x="147" y="84"/>
                </a:lnTo>
                <a:lnTo>
                  <a:pt x="138" y="66"/>
                </a:lnTo>
                <a:lnTo>
                  <a:pt x="108" y="57"/>
                </a:lnTo>
                <a:lnTo>
                  <a:pt x="66" y="36"/>
                </a:lnTo>
                <a:lnTo>
                  <a:pt x="30" y="27"/>
                </a:lnTo>
                <a:lnTo>
                  <a:pt x="0" y="0"/>
                </a:lnTo>
              </a:path>
            </a:pathLst>
          </a:custGeom>
          <a:noFill/>
          <a:ln w="25400" cap="rnd" cmpd="sng">
            <a:solidFill>
              <a:srgbClr val="FC0128"/>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31763" name="Picture 20">
            <a:extLst>
              <a:ext uri="{FF2B5EF4-FFF2-40B4-BE49-F238E27FC236}">
                <a16:creationId xmlns:a16="http://schemas.microsoft.com/office/drawing/2014/main" id="{CF90F484-D23B-4C41-AB21-31E3EA750F6A}"/>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0788" y="3408363"/>
            <a:ext cx="13716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4" name="Rectangle 21">
            <a:extLst>
              <a:ext uri="{FF2B5EF4-FFF2-40B4-BE49-F238E27FC236}">
                <a16:creationId xmlns:a16="http://schemas.microsoft.com/office/drawing/2014/main" id="{8E2D39F3-06F5-214B-9453-D3C85DE8CF72}"/>
              </a:ext>
            </a:extLst>
          </p:cNvPr>
          <p:cNvSpPr>
            <a:spLocks noChangeArrowheads="1"/>
          </p:cNvSpPr>
          <p:nvPr/>
        </p:nvSpPr>
        <p:spPr bwMode="auto">
          <a:xfrm>
            <a:off x="2860675" y="3779838"/>
            <a:ext cx="69850" cy="519112"/>
          </a:xfrm>
          <a:prstGeom prst="rect">
            <a:avLst/>
          </a:prstGeom>
          <a:noFill/>
          <a:ln w="25400">
            <a:solidFill>
              <a:srgbClr val="FC0128"/>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30000"/>
              </a:spcBef>
              <a:spcAft>
                <a:spcPct val="30000"/>
              </a:spcAft>
              <a:buClr>
                <a:schemeClr val="accent2"/>
              </a:buClr>
              <a:buSzPct val="100000"/>
              <a:buChar char="•"/>
              <a:defRPr sz="2800" b="1">
                <a:solidFill>
                  <a:schemeClr val="tx1"/>
                </a:solidFill>
                <a:latin typeface="Times New Roman" panose="02020603050405020304" pitchFamily="18" charset="0"/>
              </a:defRPr>
            </a:lvl1pPr>
            <a:lvl2pPr marL="742950" indent="-285750">
              <a:spcBef>
                <a:spcPct val="30000"/>
              </a:spcBef>
              <a:spcAft>
                <a:spcPct val="30000"/>
              </a:spcAft>
              <a:buClr>
                <a:schemeClr val="accent2"/>
              </a:buClr>
              <a:buSzPct val="100000"/>
              <a:buChar char="-"/>
              <a:defRPr sz="2800" b="1">
                <a:solidFill>
                  <a:schemeClr val="tx1"/>
                </a:solidFill>
                <a:latin typeface="Times New Roman" panose="02020603050405020304" pitchFamily="18" charset="0"/>
              </a:defRPr>
            </a:lvl2pPr>
            <a:lvl3pPr marL="1143000" indent="-228600">
              <a:spcBef>
                <a:spcPct val="30000"/>
              </a:spcBef>
              <a:spcAft>
                <a:spcPct val="30000"/>
              </a:spcAft>
              <a:buClr>
                <a:schemeClr val="accent2"/>
              </a:buClr>
              <a:buSzPct val="100000"/>
              <a:buChar char="•"/>
              <a:defRPr sz="2600" b="1">
                <a:solidFill>
                  <a:schemeClr val="tx1"/>
                </a:solidFill>
                <a:latin typeface="Times New Roman" panose="02020603050405020304" pitchFamily="18" charset="0"/>
              </a:defRPr>
            </a:lvl3pPr>
            <a:lvl4pPr marL="1600200" indent="-228600">
              <a:spcBef>
                <a:spcPct val="30000"/>
              </a:spcBef>
              <a:spcAft>
                <a:spcPct val="30000"/>
              </a:spcAft>
              <a:buClr>
                <a:schemeClr val="accent2"/>
              </a:buClr>
              <a:buSzPct val="100000"/>
              <a:buChar char="-"/>
              <a:defRPr sz="2400" b="1">
                <a:solidFill>
                  <a:schemeClr val="tx1"/>
                </a:solidFill>
                <a:latin typeface="Times New Roman" panose="02020603050405020304" pitchFamily="18" charset="0"/>
              </a:defRPr>
            </a:lvl4pPr>
            <a:lvl5pPr marL="2057400" indent="-22860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5pPr>
            <a:lvl6pPr marL="25146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6pPr>
            <a:lvl7pPr marL="29718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7pPr>
            <a:lvl8pPr marL="34290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8pPr>
            <a:lvl9pPr marL="38862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9pPr>
          </a:lstStyle>
          <a:p>
            <a:endParaRPr lang="lt-LT" altLang="lt-LT"/>
          </a:p>
        </p:txBody>
      </p:sp>
      <p:pic>
        <p:nvPicPr>
          <p:cNvPr id="31765" name="Picture 22">
            <a:extLst>
              <a:ext uri="{FF2B5EF4-FFF2-40B4-BE49-F238E27FC236}">
                <a16:creationId xmlns:a16="http://schemas.microsoft.com/office/drawing/2014/main" id="{B1FC1C8C-7375-6240-9F89-63AD7B222C81}"/>
              </a:ext>
            </a:extLst>
          </p:cNvPr>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59089" y="3775076"/>
            <a:ext cx="73025"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xmlns:iact="http://schemas.microsoft.com/office/powerpoint/2014/inkAction">
        <mc:Choice Requires="p14 iact">
          <p:contentPart p14:bwMode="auto" r:id="rId6">
            <p14:nvContentPartPr>
              <p14:cNvPr id="2" name="Ink 1">
                <a:extLst>
                  <a:ext uri="{FF2B5EF4-FFF2-40B4-BE49-F238E27FC236}">
                    <a16:creationId xmlns:a16="http://schemas.microsoft.com/office/drawing/2014/main" id="{7AB45413-1138-4E21-B330-0860E0CF07DB}"/>
                  </a:ext>
                </a:extLst>
              </p14:cNvPr>
              <p14:cNvContentPartPr/>
              <p14:nvPr>
                <p:extLst>
                  <p:ext uri="{42D2F446-02D8-4167-A562-619A0277C38B}">
                    <p15:isNarration xmlns:p15="http://schemas.microsoft.com/office/powerpoint/2012/main" val="1"/>
                  </p:ext>
                </p:extLst>
              </p14:nvPr>
            </p14:nvContentPartPr>
            <p14:xfrm>
              <a:off x="2771040" y="4188960"/>
              <a:ext cx="185760" cy="45360"/>
            </p14:xfrm>
          </p:contentPart>
        </mc:Choice>
        <mc:Fallback xmlns="">
          <p:pic>
            <p:nvPicPr>
              <p:cNvPr id="2" name="Ink 1">
                <a:extLst>
                  <a:ext uri="{FF2B5EF4-FFF2-40B4-BE49-F238E27FC236}">
                    <a16:creationId xmlns:a16="http://schemas.microsoft.com/office/drawing/2014/main" id="{7AB45413-1138-4E21-B330-0860E0CF07DB}"/>
                  </a:ext>
                </a:extLst>
              </p:cNvPr>
              <p:cNvPicPr>
                <a:picLocks noGrp="1" noRot="1" noChangeAspect="1" noMove="1" noResize="1" noEditPoints="1" noAdjustHandles="1" noChangeArrowheads="1" noChangeShapeType="1"/>
              </p:cNvPicPr>
              <p:nvPr/>
            </p:nvPicPr>
            <p:blipFill>
              <a:blip r:embed="rId7"/>
              <a:stretch>
                <a:fillRect/>
              </a:stretch>
            </p:blipFill>
            <p:spPr>
              <a:xfrm>
                <a:off x="2761680" y="4179600"/>
                <a:ext cx="204480" cy="64080"/>
              </a:xfrm>
              <a:prstGeom prst="rect">
                <a:avLst/>
              </a:prstGeom>
            </p:spPr>
          </p:pic>
        </mc:Fallback>
      </mc:AlternateContent>
      <p:sp>
        <p:nvSpPr>
          <p:cNvPr id="3" name="Rectangle 2"/>
          <p:cNvSpPr/>
          <p:nvPr/>
        </p:nvSpPr>
        <p:spPr>
          <a:xfrm>
            <a:off x="304801" y="1605488"/>
            <a:ext cx="3736976" cy="1754326"/>
          </a:xfrm>
          <a:prstGeom prst="rect">
            <a:avLst/>
          </a:prstGeom>
        </p:spPr>
        <p:txBody>
          <a:bodyPr wrap="square">
            <a:spAutoFit/>
          </a:bodyPr>
          <a:lstStyle/>
          <a:p>
            <a:r>
              <a:rPr lang="lt-LT" dirty="0" smtClean="0"/>
              <a:t>Po to, kai impulsas praeina per Hiso pluoštą, jis plinta per kairę ir dešinę Hiso kojytes.</a:t>
            </a:r>
          </a:p>
          <a:p>
            <a:r>
              <a:rPr lang="lt-LT" dirty="0" smtClean="0"/>
              <a:t>Nedidelę paskutinės PR intervalo dalies dalį atspindi laidumo laikas per Hiso kojytes.</a:t>
            </a:r>
            <a:endParaRPr lang="en-IE" dirty="0"/>
          </a:p>
        </p:txBody>
      </p:sp>
    </p:spTree>
    <p:extLst>
      <p:ext uri="{BB962C8B-B14F-4D97-AF65-F5344CB8AC3E}">
        <p14:creationId xmlns:p14="http://schemas.microsoft.com/office/powerpoint/2010/main" val="1193011666"/>
      </p:ext>
    </p:extLst>
  </p:cSld>
  <p:clrMapOvr>
    <a:masterClrMapping/>
  </p:clrMapOvr>
  <p:transition spd="slow" advTm="4490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md type="call" cmd="playFrom(0.0)">
                                      <p:cBhvr>
                                        <p:cTn id="7"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3" name="Object 2">
            <a:extLst>
              <a:ext uri="{FF2B5EF4-FFF2-40B4-BE49-F238E27FC236}">
                <a16:creationId xmlns:a16="http://schemas.microsoft.com/office/drawing/2014/main" id="{EDCB2762-918C-684B-949B-37467D28CC30}"/>
              </a:ext>
            </a:extLst>
          </p:cNvPr>
          <p:cNvGraphicFramePr>
            <a:graphicFrameLocks/>
          </p:cNvGraphicFramePr>
          <p:nvPr/>
        </p:nvGraphicFramePr>
        <p:xfrm>
          <a:off x="8058150" y="3505200"/>
          <a:ext cx="1409700" cy="977900"/>
        </p:xfrm>
        <a:graphic>
          <a:graphicData uri="http://schemas.openxmlformats.org/presentationml/2006/ole">
            <mc:AlternateContent xmlns:mc="http://schemas.openxmlformats.org/markup-compatibility/2006">
              <mc:Choice xmlns:v="urn:schemas-microsoft-com:vml" Requires="v">
                <p:oleObj spid="_x0000_s3112" name="Image" r:id="rId4" imgW="1790476" imgH="1244444" progId="">
                  <p:embed/>
                </p:oleObj>
              </mc:Choice>
              <mc:Fallback>
                <p:oleObj name="Image" r:id="rId4" imgW="1790476" imgH="1244444" progId="">
                  <p:embed/>
                  <p:pic>
                    <p:nvPicPr>
                      <p:cNvPr id="33793" name="Object 2">
                        <a:extLst>
                          <a:ext uri="{FF2B5EF4-FFF2-40B4-BE49-F238E27FC236}">
                            <a16:creationId xmlns:a16="http://schemas.microsoft.com/office/drawing/2014/main" id="{EDCB2762-918C-684B-949B-37467D28CC30}"/>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58150" y="3505200"/>
                        <a:ext cx="14097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33794" name="Rectangle 3">
            <a:extLst>
              <a:ext uri="{FF2B5EF4-FFF2-40B4-BE49-F238E27FC236}">
                <a16:creationId xmlns:a16="http://schemas.microsoft.com/office/drawing/2014/main" id="{4C8C554E-83A9-4A49-A6C5-9A59C98D4B5F}"/>
              </a:ext>
            </a:extLst>
          </p:cNvPr>
          <p:cNvSpPr>
            <a:spLocks noChangeArrowheads="1"/>
          </p:cNvSpPr>
          <p:nvPr/>
        </p:nvSpPr>
        <p:spPr bwMode="auto">
          <a:xfrm>
            <a:off x="2209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30000"/>
              </a:spcBef>
              <a:spcAft>
                <a:spcPct val="30000"/>
              </a:spcAft>
              <a:buClr>
                <a:schemeClr val="accent2"/>
              </a:buClr>
              <a:buSzPct val="100000"/>
              <a:buChar char="•"/>
              <a:defRPr sz="2800" b="1">
                <a:solidFill>
                  <a:schemeClr val="tx1"/>
                </a:solidFill>
                <a:latin typeface="Times New Roman" panose="02020603050405020304" pitchFamily="18" charset="0"/>
              </a:defRPr>
            </a:lvl1pPr>
            <a:lvl2pPr marL="742950" indent="-285750">
              <a:spcBef>
                <a:spcPct val="30000"/>
              </a:spcBef>
              <a:spcAft>
                <a:spcPct val="30000"/>
              </a:spcAft>
              <a:buClr>
                <a:schemeClr val="accent2"/>
              </a:buClr>
              <a:buSzPct val="100000"/>
              <a:buChar char="-"/>
              <a:defRPr sz="2800" b="1">
                <a:solidFill>
                  <a:schemeClr val="tx1"/>
                </a:solidFill>
                <a:latin typeface="Times New Roman" panose="02020603050405020304" pitchFamily="18" charset="0"/>
              </a:defRPr>
            </a:lvl2pPr>
            <a:lvl3pPr marL="1143000" indent="-228600">
              <a:spcBef>
                <a:spcPct val="30000"/>
              </a:spcBef>
              <a:spcAft>
                <a:spcPct val="30000"/>
              </a:spcAft>
              <a:buClr>
                <a:schemeClr val="accent2"/>
              </a:buClr>
              <a:buSzPct val="100000"/>
              <a:buChar char="•"/>
              <a:defRPr sz="2600" b="1">
                <a:solidFill>
                  <a:schemeClr val="tx1"/>
                </a:solidFill>
                <a:latin typeface="Times New Roman" panose="02020603050405020304" pitchFamily="18" charset="0"/>
              </a:defRPr>
            </a:lvl3pPr>
            <a:lvl4pPr marL="1600200" indent="-228600">
              <a:spcBef>
                <a:spcPct val="30000"/>
              </a:spcBef>
              <a:spcAft>
                <a:spcPct val="30000"/>
              </a:spcAft>
              <a:buClr>
                <a:schemeClr val="accent2"/>
              </a:buClr>
              <a:buSzPct val="100000"/>
              <a:buChar char="-"/>
              <a:defRPr sz="2400" b="1">
                <a:solidFill>
                  <a:schemeClr val="tx1"/>
                </a:solidFill>
                <a:latin typeface="Times New Roman" panose="02020603050405020304" pitchFamily="18" charset="0"/>
              </a:defRPr>
            </a:lvl4pPr>
            <a:lvl5pPr marL="2057400" indent="-22860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5pPr>
            <a:lvl6pPr marL="25146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6pPr>
            <a:lvl7pPr marL="29718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7pPr>
            <a:lvl8pPr marL="34290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8pPr>
            <a:lvl9pPr marL="38862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9pPr>
          </a:lstStyle>
          <a:p>
            <a:endParaRPr lang="lt-LT" altLang="lt-LT"/>
          </a:p>
        </p:txBody>
      </p:sp>
      <p:sp>
        <p:nvSpPr>
          <p:cNvPr id="33795" name="Rectangle 4">
            <a:extLst>
              <a:ext uri="{FF2B5EF4-FFF2-40B4-BE49-F238E27FC236}">
                <a16:creationId xmlns:a16="http://schemas.microsoft.com/office/drawing/2014/main" id="{B8D0E6BA-C588-3648-9EBA-7E23BBF14415}"/>
              </a:ext>
            </a:extLst>
          </p:cNvPr>
          <p:cNvSpPr>
            <a:spLocks noChangeArrowheads="1"/>
          </p:cNvSpPr>
          <p:nvPr/>
        </p:nvSpPr>
        <p:spPr bwMode="auto">
          <a:xfrm>
            <a:off x="4648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30000"/>
              </a:spcBef>
              <a:spcAft>
                <a:spcPct val="30000"/>
              </a:spcAft>
              <a:buClr>
                <a:schemeClr val="accent2"/>
              </a:buClr>
              <a:buSzPct val="100000"/>
              <a:buChar char="•"/>
              <a:defRPr sz="2800" b="1">
                <a:solidFill>
                  <a:schemeClr val="tx1"/>
                </a:solidFill>
                <a:latin typeface="Times New Roman" panose="02020603050405020304" pitchFamily="18" charset="0"/>
              </a:defRPr>
            </a:lvl1pPr>
            <a:lvl2pPr marL="742950" indent="-285750">
              <a:spcBef>
                <a:spcPct val="30000"/>
              </a:spcBef>
              <a:spcAft>
                <a:spcPct val="30000"/>
              </a:spcAft>
              <a:buClr>
                <a:schemeClr val="accent2"/>
              </a:buClr>
              <a:buSzPct val="100000"/>
              <a:buChar char="-"/>
              <a:defRPr sz="2800" b="1">
                <a:solidFill>
                  <a:schemeClr val="tx1"/>
                </a:solidFill>
                <a:latin typeface="Times New Roman" panose="02020603050405020304" pitchFamily="18" charset="0"/>
              </a:defRPr>
            </a:lvl2pPr>
            <a:lvl3pPr marL="1143000" indent="-228600">
              <a:spcBef>
                <a:spcPct val="30000"/>
              </a:spcBef>
              <a:spcAft>
                <a:spcPct val="30000"/>
              </a:spcAft>
              <a:buClr>
                <a:schemeClr val="accent2"/>
              </a:buClr>
              <a:buSzPct val="100000"/>
              <a:buChar char="•"/>
              <a:defRPr sz="2600" b="1">
                <a:solidFill>
                  <a:schemeClr val="tx1"/>
                </a:solidFill>
                <a:latin typeface="Times New Roman" panose="02020603050405020304" pitchFamily="18" charset="0"/>
              </a:defRPr>
            </a:lvl3pPr>
            <a:lvl4pPr marL="1600200" indent="-228600">
              <a:spcBef>
                <a:spcPct val="30000"/>
              </a:spcBef>
              <a:spcAft>
                <a:spcPct val="30000"/>
              </a:spcAft>
              <a:buClr>
                <a:schemeClr val="accent2"/>
              </a:buClr>
              <a:buSzPct val="100000"/>
              <a:buChar char="-"/>
              <a:defRPr sz="2400" b="1">
                <a:solidFill>
                  <a:schemeClr val="tx1"/>
                </a:solidFill>
                <a:latin typeface="Times New Roman" panose="02020603050405020304" pitchFamily="18" charset="0"/>
              </a:defRPr>
            </a:lvl4pPr>
            <a:lvl5pPr marL="2057400" indent="-22860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5pPr>
            <a:lvl6pPr marL="25146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6pPr>
            <a:lvl7pPr marL="29718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7pPr>
            <a:lvl8pPr marL="34290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8pPr>
            <a:lvl9pPr marL="38862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9pPr>
          </a:lstStyle>
          <a:p>
            <a:endParaRPr lang="lt-LT" altLang="lt-LT"/>
          </a:p>
        </p:txBody>
      </p:sp>
      <p:sp>
        <p:nvSpPr>
          <p:cNvPr id="33796" name="Rectangle 5">
            <a:extLst>
              <a:ext uri="{FF2B5EF4-FFF2-40B4-BE49-F238E27FC236}">
                <a16:creationId xmlns:a16="http://schemas.microsoft.com/office/drawing/2014/main" id="{BEE67594-0B4F-3845-B68B-D82C7DE791A2}"/>
              </a:ext>
            </a:extLst>
          </p:cNvPr>
          <p:cNvSpPr>
            <a:spLocks noChangeArrowheads="1"/>
          </p:cNvSpPr>
          <p:nvPr/>
        </p:nvSpPr>
        <p:spPr bwMode="auto">
          <a:xfrm>
            <a:off x="2209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30000"/>
              </a:spcBef>
              <a:spcAft>
                <a:spcPct val="30000"/>
              </a:spcAft>
              <a:buClr>
                <a:schemeClr val="accent2"/>
              </a:buClr>
              <a:buSzPct val="100000"/>
              <a:buChar char="•"/>
              <a:defRPr sz="2800" b="1">
                <a:solidFill>
                  <a:schemeClr val="tx1"/>
                </a:solidFill>
                <a:latin typeface="Times New Roman" panose="02020603050405020304" pitchFamily="18" charset="0"/>
              </a:defRPr>
            </a:lvl1pPr>
            <a:lvl2pPr marL="742950" indent="-285750">
              <a:spcBef>
                <a:spcPct val="30000"/>
              </a:spcBef>
              <a:spcAft>
                <a:spcPct val="30000"/>
              </a:spcAft>
              <a:buClr>
                <a:schemeClr val="accent2"/>
              </a:buClr>
              <a:buSzPct val="100000"/>
              <a:buChar char="-"/>
              <a:defRPr sz="2800" b="1">
                <a:solidFill>
                  <a:schemeClr val="tx1"/>
                </a:solidFill>
                <a:latin typeface="Times New Roman" panose="02020603050405020304" pitchFamily="18" charset="0"/>
              </a:defRPr>
            </a:lvl2pPr>
            <a:lvl3pPr marL="1143000" indent="-228600">
              <a:spcBef>
                <a:spcPct val="30000"/>
              </a:spcBef>
              <a:spcAft>
                <a:spcPct val="30000"/>
              </a:spcAft>
              <a:buClr>
                <a:schemeClr val="accent2"/>
              </a:buClr>
              <a:buSzPct val="100000"/>
              <a:buChar char="•"/>
              <a:defRPr sz="2600" b="1">
                <a:solidFill>
                  <a:schemeClr val="tx1"/>
                </a:solidFill>
                <a:latin typeface="Times New Roman" panose="02020603050405020304" pitchFamily="18" charset="0"/>
              </a:defRPr>
            </a:lvl3pPr>
            <a:lvl4pPr marL="1600200" indent="-228600">
              <a:spcBef>
                <a:spcPct val="30000"/>
              </a:spcBef>
              <a:spcAft>
                <a:spcPct val="30000"/>
              </a:spcAft>
              <a:buClr>
                <a:schemeClr val="accent2"/>
              </a:buClr>
              <a:buSzPct val="100000"/>
              <a:buChar char="-"/>
              <a:defRPr sz="2400" b="1">
                <a:solidFill>
                  <a:schemeClr val="tx1"/>
                </a:solidFill>
                <a:latin typeface="Times New Roman" panose="02020603050405020304" pitchFamily="18" charset="0"/>
              </a:defRPr>
            </a:lvl4pPr>
            <a:lvl5pPr marL="2057400" indent="-22860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5pPr>
            <a:lvl6pPr marL="25146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6pPr>
            <a:lvl7pPr marL="29718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7pPr>
            <a:lvl8pPr marL="34290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8pPr>
            <a:lvl9pPr marL="38862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9pPr>
          </a:lstStyle>
          <a:p>
            <a:endParaRPr lang="lt-LT" altLang="lt-LT"/>
          </a:p>
        </p:txBody>
      </p:sp>
      <p:sp>
        <p:nvSpPr>
          <p:cNvPr id="33797" name="Rectangle 6">
            <a:extLst>
              <a:ext uri="{FF2B5EF4-FFF2-40B4-BE49-F238E27FC236}">
                <a16:creationId xmlns:a16="http://schemas.microsoft.com/office/drawing/2014/main" id="{62CD23BF-84FE-BE48-B755-FFD4BF05F87E}"/>
              </a:ext>
            </a:extLst>
          </p:cNvPr>
          <p:cNvSpPr>
            <a:spLocks noChangeArrowheads="1"/>
          </p:cNvSpPr>
          <p:nvPr/>
        </p:nvSpPr>
        <p:spPr bwMode="auto">
          <a:xfrm>
            <a:off x="4648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30000"/>
              </a:spcBef>
              <a:spcAft>
                <a:spcPct val="30000"/>
              </a:spcAft>
              <a:buClr>
                <a:schemeClr val="accent2"/>
              </a:buClr>
              <a:buSzPct val="100000"/>
              <a:buChar char="•"/>
              <a:defRPr sz="2800" b="1">
                <a:solidFill>
                  <a:schemeClr val="tx1"/>
                </a:solidFill>
                <a:latin typeface="Times New Roman" panose="02020603050405020304" pitchFamily="18" charset="0"/>
              </a:defRPr>
            </a:lvl1pPr>
            <a:lvl2pPr marL="742950" indent="-285750">
              <a:spcBef>
                <a:spcPct val="30000"/>
              </a:spcBef>
              <a:spcAft>
                <a:spcPct val="30000"/>
              </a:spcAft>
              <a:buClr>
                <a:schemeClr val="accent2"/>
              </a:buClr>
              <a:buSzPct val="100000"/>
              <a:buChar char="-"/>
              <a:defRPr sz="2800" b="1">
                <a:solidFill>
                  <a:schemeClr val="tx1"/>
                </a:solidFill>
                <a:latin typeface="Times New Roman" panose="02020603050405020304" pitchFamily="18" charset="0"/>
              </a:defRPr>
            </a:lvl2pPr>
            <a:lvl3pPr marL="1143000" indent="-228600">
              <a:spcBef>
                <a:spcPct val="30000"/>
              </a:spcBef>
              <a:spcAft>
                <a:spcPct val="30000"/>
              </a:spcAft>
              <a:buClr>
                <a:schemeClr val="accent2"/>
              </a:buClr>
              <a:buSzPct val="100000"/>
              <a:buChar char="•"/>
              <a:defRPr sz="2600" b="1">
                <a:solidFill>
                  <a:schemeClr val="tx1"/>
                </a:solidFill>
                <a:latin typeface="Times New Roman" panose="02020603050405020304" pitchFamily="18" charset="0"/>
              </a:defRPr>
            </a:lvl3pPr>
            <a:lvl4pPr marL="1600200" indent="-228600">
              <a:spcBef>
                <a:spcPct val="30000"/>
              </a:spcBef>
              <a:spcAft>
                <a:spcPct val="30000"/>
              </a:spcAft>
              <a:buClr>
                <a:schemeClr val="accent2"/>
              </a:buClr>
              <a:buSzPct val="100000"/>
              <a:buChar char="-"/>
              <a:defRPr sz="2400" b="1">
                <a:solidFill>
                  <a:schemeClr val="tx1"/>
                </a:solidFill>
                <a:latin typeface="Times New Roman" panose="02020603050405020304" pitchFamily="18" charset="0"/>
              </a:defRPr>
            </a:lvl4pPr>
            <a:lvl5pPr marL="2057400" indent="-22860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5pPr>
            <a:lvl6pPr marL="25146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6pPr>
            <a:lvl7pPr marL="29718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7pPr>
            <a:lvl8pPr marL="34290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8pPr>
            <a:lvl9pPr marL="38862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9pPr>
          </a:lstStyle>
          <a:p>
            <a:endParaRPr lang="lt-LT" altLang="lt-LT"/>
          </a:p>
        </p:txBody>
      </p:sp>
      <p:sp>
        <p:nvSpPr>
          <p:cNvPr id="33798" name="Rectangle 7">
            <a:extLst>
              <a:ext uri="{FF2B5EF4-FFF2-40B4-BE49-F238E27FC236}">
                <a16:creationId xmlns:a16="http://schemas.microsoft.com/office/drawing/2014/main" id="{0E436427-13BC-C744-BBE9-EE2D116342C3}"/>
              </a:ext>
            </a:extLst>
          </p:cNvPr>
          <p:cNvSpPr>
            <a:spLocks noChangeArrowheads="1"/>
          </p:cNvSpPr>
          <p:nvPr/>
        </p:nvSpPr>
        <p:spPr bwMode="auto">
          <a:xfrm>
            <a:off x="2209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30000"/>
              </a:spcBef>
              <a:spcAft>
                <a:spcPct val="30000"/>
              </a:spcAft>
              <a:buClr>
                <a:schemeClr val="accent2"/>
              </a:buClr>
              <a:buSzPct val="100000"/>
              <a:buChar char="•"/>
              <a:defRPr sz="2800" b="1">
                <a:solidFill>
                  <a:schemeClr val="tx1"/>
                </a:solidFill>
                <a:latin typeface="Times New Roman" panose="02020603050405020304" pitchFamily="18" charset="0"/>
              </a:defRPr>
            </a:lvl1pPr>
            <a:lvl2pPr marL="742950" indent="-285750">
              <a:spcBef>
                <a:spcPct val="30000"/>
              </a:spcBef>
              <a:spcAft>
                <a:spcPct val="30000"/>
              </a:spcAft>
              <a:buClr>
                <a:schemeClr val="accent2"/>
              </a:buClr>
              <a:buSzPct val="100000"/>
              <a:buChar char="-"/>
              <a:defRPr sz="2800" b="1">
                <a:solidFill>
                  <a:schemeClr val="tx1"/>
                </a:solidFill>
                <a:latin typeface="Times New Roman" panose="02020603050405020304" pitchFamily="18" charset="0"/>
              </a:defRPr>
            </a:lvl2pPr>
            <a:lvl3pPr marL="1143000" indent="-228600">
              <a:spcBef>
                <a:spcPct val="30000"/>
              </a:spcBef>
              <a:spcAft>
                <a:spcPct val="30000"/>
              </a:spcAft>
              <a:buClr>
                <a:schemeClr val="accent2"/>
              </a:buClr>
              <a:buSzPct val="100000"/>
              <a:buChar char="•"/>
              <a:defRPr sz="2600" b="1">
                <a:solidFill>
                  <a:schemeClr val="tx1"/>
                </a:solidFill>
                <a:latin typeface="Times New Roman" panose="02020603050405020304" pitchFamily="18" charset="0"/>
              </a:defRPr>
            </a:lvl3pPr>
            <a:lvl4pPr marL="1600200" indent="-228600">
              <a:spcBef>
                <a:spcPct val="30000"/>
              </a:spcBef>
              <a:spcAft>
                <a:spcPct val="30000"/>
              </a:spcAft>
              <a:buClr>
                <a:schemeClr val="accent2"/>
              </a:buClr>
              <a:buSzPct val="100000"/>
              <a:buChar char="-"/>
              <a:defRPr sz="2400" b="1">
                <a:solidFill>
                  <a:schemeClr val="tx1"/>
                </a:solidFill>
                <a:latin typeface="Times New Roman" panose="02020603050405020304" pitchFamily="18" charset="0"/>
              </a:defRPr>
            </a:lvl4pPr>
            <a:lvl5pPr marL="2057400" indent="-22860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5pPr>
            <a:lvl6pPr marL="25146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6pPr>
            <a:lvl7pPr marL="29718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7pPr>
            <a:lvl8pPr marL="34290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8pPr>
            <a:lvl9pPr marL="38862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9pPr>
          </a:lstStyle>
          <a:p>
            <a:endParaRPr lang="lt-LT" altLang="lt-LT"/>
          </a:p>
        </p:txBody>
      </p:sp>
      <p:pic>
        <p:nvPicPr>
          <p:cNvPr id="15368" name="Picture 8">
            <a:extLst>
              <a:ext uri="{FF2B5EF4-FFF2-40B4-BE49-F238E27FC236}">
                <a16:creationId xmlns:a16="http://schemas.microsoft.com/office/drawing/2014/main" id="{2CC08843-1FD3-6E4F-B02D-FF4459E5C884}"/>
              </a:ext>
            </a:extLst>
          </p:cNvPr>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75151" y="2273300"/>
            <a:ext cx="3140075" cy="3987800"/>
          </a:xfrm>
          <a:prstGeom prst="rect">
            <a:avLst/>
          </a:prstGeom>
          <a:solidFill>
            <a:schemeClr val="accent1"/>
          </a:solidFill>
          <a:ln w="12700">
            <a:solidFill>
              <a:srgbClr val="000000"/>
            </a:solidFill>
            <a:miter lim="800000"/>
            <a:headEnd/>
            <a:tailEnd/>
          </a:ln>
          <a:effectLst>
            <a:outerShdw blurRad="63500" dist="107763" dir="2700000" algn="ctr" rotWithShape="0">
              <a:schemeClr val="bg2">
                <a:alpha val="74998"/>
              </a:schemeClr>
            </a:outerShdw>
          </a:effectLst>
        </p:spPr>
      </p:pic>
      <p:sp>
        <p:nvSpPr>
          <p:cNvPr id="539657" name="Rectangle 9">
            <a:extLst>
              <a:ext uri="{FF2B5EF4-FFF2-40B4-BE49-F238E27FC236}">
                <a16:creationId xmlns:a16="http://schemas.microsoft.com/office/drawing/2014/main" id="{30E7DC83-CD86-7541-BE17-E69BFBE3699B}"/>
              </a:ext>
            </a:extLst>
          </p:cNvPr>
          <p:cNvSpPr>
            <a:spLocks noGrp="1" noChangeArrowheads="1"/>
          </p:cNvSpPr>
          <p:nvPr>
            <p:ph type="title"/>
          </p:nvPr>
        </p:nvSpPr>
        <p:spPr/>
        <p:txBody>
          <a:bodyPr>
            <a:normAutofit/>
          </a:bodyPr>
          <a:lstStyle/>
          <a:p>
            <a:pPr>
              <a:defRPr/>
            </a:pPr>
            <a:r>
              <a:rPr lang="lt-LT" dirty="0" smtClean="0"/>
              <a:t>Širdies elektrinių reiškinių atsiradimas</a:t>
            </a:r>
            <a:endParaRPr lang="en-US" noProof="0" dirty="0"/>
          </a:p>
        </p:txBody>
      </p:sp>
      <p:sp>
        <p:nvSpPr>
          <p:cNvPr id="33801" name="Freeform 10">
            <a:extLst>
              <a:ext uri="{FF2B5EF4-FFF2-40B4-BE49-F238E27FC236}">
                <a16:creationId xmlns:a16="http://schemas.microsoft.com/office/drawing/2014/main" id="{BF4A78D8-586A-2140-B6B3-E4764B373FA1}"/>
              </a:ext>
            </a:extLst>
          </p:cNvPr>
          <p:cNvSpPr>
            <a:spLocks/>
          </p:cNvSpPr>
          <p:nvPr/>
        </p:nvSpPr>
        <p:spPr bwMode="auto">
          <a:xfrm>
            <a:off x="5562600" y="3805238"/>
            <a:ext cx="425450" cy="1454150"/>
          </a:xfrm>
          <a:custGeom>
            <a:avLst/>
            <a:gdLst>
              <a:gd name="T0" fmla="*/ 2147483646 w 268"/>
              <a:gd name="T1" fmla="*/ 0 h 916"/>
              <a:gd name="T2" fmla="*/ 2147483646 w 268"/>
              <a:gd name="T3" fmla="*/ 2147483646 h 916"/>
              <a:gd name="T4" fmla="*/ 2147483646 w 268"/>
              <a:gd name="T5" fmla="*/ 2147483646 h 916"/>
              <a:gd name="T6" fmla="*/ 2147483646 w 268"/>
              <a:gd name="T7" fmla="*/ 2147483646 h 916"/>
              <a:gd name="T8" fmla="*/ 2147483646 w 268"/>
              <a:gd name="T9" fmla="*/ 2147483646 h 916"/>
              <a:gd name="T10" fmla="*/ 2147483646 w 268"/>
              <a:gd name="T11" fmla="*/ 2147483646 h 916"/>
              <a:gd name="T12" fmla="*/ 2147483646 w 268"/>
              <a:gd name="T13" fmla="*/ 2147483646 h 916"/>
              <a:gd name="T14" fmla="*/ 2147483646 w 268"/>
              <a:gd name="T15" fmla="*/ 2147483646 h 916"/>
              <a:gd name="T16" fmla="*/ 2147483646 w 268"/>
              <a:gd name="T17" fmla="*/ 2147483646 h 916"/>
              <a:gd name="T18" fmla="*/ 2147483646 w 268"/>
              <a:gd name="T19" fmla="*/ 2147483646 h 916"/>
              <a:gd name="T20" fmla="*/ 2147483646 w 268"/>
              <a:gd name="T21" fmla="*/ 2147483646 h 916"/>
              <a:gd name="T22" fmla="*/ 2147483646 w 268"/>
              <a:gd name="T23" fmla="*/ 2147483646 h 916"/>
              <a:gd name="T24" fmla="*/ 2147483646 w 268"/>
              <a:gd name="T25" fmla="*/ 2147483646 h 916"/>
              <a:gd name="T26" fmla="*/ 2147483646 w 268"/>
              <a:gd name="T27" fmla="*/ 2147483646 h 916"/>
              <a:gd name="T28" fmla="*/ 2147483646 w 268"/>
              <a:gd name="T29" fmla="*/ 2147483646 h 916"/>
              <a:gd name="T30" fmla="*/ 2147483646 w 268"/>
              <a:gd name="T31" fmla="*/ 2147483646 h 916"/>
              <a:gd name="T32" fmla="*/ 0 w 268"/>
              <a:gd name="T33" fmla="*/ 2147483646 h 9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8"/>
              <a:gd name="T52" fmla="*/ 0 h 916"/>
              <a:gd name="T53" fmla="*/ 268 w 268"/>
              <a:gd name="T54" fmla="*/ 916 h 9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8" h="916">
                <a:moveTo>
                  <a:pt x="36" y="0"/>
                </a:moveTo>
                <a:lnTo>
                  <a:pt x="78" y="87"/>
                </a:lnTo>
                <a:lnTo>
                  <a:pt x="138" y="120"/>
                </a:lnTo>
                <a:lnTo>
                  <a:pt x="198" y="150"/>
                </a:lnTo>
                <a:lnTo>
                  <a:pt x="213" y="186"/>
                </a:lnTo>
                <a:lnTo>
                  <a:pt x="192" y="258"/>
                </a:lnTo>
                <a:lnTo>
                  <a:pt x="180" y="345"/>
                </a:lnTo>
                <a:lnTo>
                  <a:pt x="201" y="477"/>
                </a:lnTo>
                <a:lnTo>
                  <a:pt x="240" y="594"/>
                </a:lnTo>
                <a:lnTo>
                  <a:pt x="267" y="729"/>
                </a:lnTo>
                <a:lnTo>
                  <a:pt x="267" y="837"/>
                </a:lnTo>
                <a:lnTo>
                  <a:pt x="246" y="891"/>
                </a:lnTo>
                <a:lnTo>
                  <a:pt x="186" y="915"/>
                </a:lnTo>
                <a:lnTo>
                  <a:pt x="114" y="915"/>
                </a:lnTo>
                <a:lnTo>
                  <a:pt x="84" y="903"/>
                </a:lnTo>
                <a:lnTo>
                  <a:pt x="48" y="882"/>
                </a:lnTo>
                <a:lnTo>
                  <a:pt x="0" y="834"/>
                </a:lnTo>
              </a:path>
            </a:pathLst>
          </a:custGeom>
          <a:noFill/>
          <a:ln w="25400" cap="rnd" cmpd="sng">
            <a:solidFill>
              <a:srgbClr val="FC0128"/>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02" name="Freeform 11">
            <a:extLst>
              <a:ext uri="{FF2B5EF4-FFF2-40B4-BE49-F238E27FC236}">
                <a16:creationId xmlns:a16="http://schemas.microsoft.com/office/drawing/2014/main" id="{F5F73AD5-F429-1042-99FB-A67EFDFC6EC1}"/>
              </a:ext>
            </a:extLst>
          </p:cNvPr>
          <p:cNvSpPr>
            <a:spLocks/>
          </p:cNvSpPr>
          <p:nvPr/>
        </p:nvSpPr>
        <p:spPr bwMode="auto">
          <a:xfrm>
            <a:off x="5614988" y="5262564"/>
            <a:ext cx="120650" cy="173037"/>
          </a:xfrm>
          <a:custGeom>
            <a:avLst/>
            <a:gdLst>
              <a:gd name="T0" fmla="*/ 2147483646 w 76"/>
              <a:gd name="T1" fmla="*/ 0 h 109"/>
              <a:gd name="T2" fmla="*/ 2147483646 w 76"/>
              <a:gd name="T3" fmla="*/ 2147483646 h 109"/>
              <a:gd name="T4" fmla="*/ 0 w 76"/>
              <a:gd name="T5" fmla="*/ 2147483646 h 109"/>
              <a:gd name="T6" fmla="*/ 0 60000 65536"/>
              <a:gd name="T7" fmla="*/ 0 60000 65536"/>
              <a:gd name="T8" fmla="*/ 0 60000 65536"/>
              <a:gd name="T9" fmla="*/ 0 w 76"/>
              <a:gd name="T10" fmla="*/ 0 h 109"/>
              <a:gd name="T11" fmla="*/ 76 w 76"/>
              <a:gd name="T12" fmla="*/ 109 h 109"/>
            </a:gdLst>
            <a:ahLst/>
            <a:cxnLst>
              <a:cxn ang="T6">
                <a:pos x="T0" y="T1"/>
              </a:cxn>
              <a:cxn ang="T7">
                <a:pos x="T2" y="T3"/>
              </a:cxn>
              <a:cxn ang="T8">
                <a:pos x="T4" y="T5"/>
              </a:cxn>
            </a:cxnLst>
            <a:rect l="T9" t="T10" r="T11" b="T12"/>
            <a:pathLst>
              <a:path w="76" h="109">
                <a:moveTo>
                  <a:pt x="75" y="0"/>
                </a:moveTo>
                <a:lnTo>
                  <a:pt x="21" y="57"/>
                </a:lnTo>
                <a:lnTo>
                  <a:pt x="0" y="108"/>
                </a:lnTo>
              </a:path>
            </a:pathLst>
          </a:custGeom>
          <a:noFill/>
          <a:ln w="25400" cap="rnd" cmpd="sng">
            <a:solidFill>
              <a:srgbClr val="FC0128"/>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03" name="Freeform 12">
            <a:extLst>
              <a:ext uri="{FF2B5EF4-FFF2-40B4-BE49-F238E27FC236}">
                <a16:creationId xmlns:a16="http://schemas.microsoft.com/office/drawing/2014/main" id="{56A21E5F-5D64-AD45-B9AE-D28F802B9360}"/>
              </a:ext>
            </a:extLst>
          </p:cNvPr>
          <p:cNvSpPr>
            <a:spLocks/>
          </p:cNvSpPr>
          <p:nvPr/>
        </p:nvSpPr>
        <p:spPr bwMode="auto">
          <a:xfrm>
            <a:off x="5948364" y="5100639"/>
            <a:ext cx="320675" cy="820737"/>
          </a:xfrm>
          <a:custGeom>
            <a:avLst/>
            <a:gdLst>
              <a:gd name="T0" fmla="*/ 2147483646 w 202"/>
              <a:gd name="T1" fmla="*/ 0 h 517"/>
              <a:gd name="T2" fmla="*/ 2147483646 w 202"/>
              <a:gd name="T3" fmla="*/ 2147483646 h 517"/>
              <a:gd name="T4" fmla="*/ 2147483646 w 202"/>
              <a:gd name="T5" fmla="*/ 2147483646 h 517"/>
              <a:gd name="T6" fmla="*/ 2147483646 w 202"/>
              <a:gd name="T7" fmla="*/ 2147483646 h 517"/>
              <a:gd name="T8" fmla="*/ 2147483646 w 202"/>
              <a:gd name="T9" fmla="*/ 2147483646 h 517"/>
              <a:gd name="T10" fmla="*/ 2147483646 w 202"/>
              <a:gd name="T11" fmla="*/ 2147483646 h 517"/>
              <a:gd name="T12" fmla="*/ 2147483646 w 202"/>
              <a:gd name="T13" fmla="*/ 2147483646 h 517"/>
              <a:gd name="T14" fmla="*/ 2147483646 w 202"/>
              <a:gd name="T15" fmla="*/ 2147483646 h 517"/>
              <a:gd name="T16" fmla="*/ 2147483646 w 202"/>
              <a:gd name="T17" fmla="*/ 2147483646 h 517"/>
              <a:gd name="T18" fmla="*/ 2147483646 w 202"/>
              <a:gd name="T19" fmla="*/ 2147483646 h 517"/>
              <a:gd name="T20" fmla="*/ 2147483646 w 202"/>
              <a:gd name="T21" fmla="*/ 2147483646 h 517"/>
              <a:gd name="T22" fmla="*/ 2147483646 w 202"/>
              <a:gd name="T23" fmla="*/ 2147483646 h 517"/>
              <a:gd name="T24" fmla="*/ 2147483646 w 202"/>
              <a:gd name="T25" fmla="*/ 2147483646 h 517"/>
              <a:gd name="T26" fmla="*/ 0 w 202"/>
              <a:gd name="T27" fmla="*/ 2147483646 h 5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2"/>
              <a:gd name="T43" fmla="*/ 0 h 517"/>
              <a:gd name="T44" fmla="*/ 202 w 202"/>
              <a:gd name="T45" fmla="*/ 517 h 5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2" h="517">
                <a:moveTo>
                  <a:pt x="27" y="0"/>
                </a:moveTo>
                <a:lnTo>
                  <a:pt x="45" y="45"/>
                </a:lnTo>
                <a:lnTo>
                  <a:pt x="69" y="84"/>
                </a:lnTo>
                <a:lnTo>
                  <a:pt x="111" y="138"/>
                </a:lnTo>
                <a:lnTo>
                  <a:pt x="129" y="192"/>
                </a:lnTo>
                <a:lnTo>
                  <a:pt x="177" y="285"/>
                </a:lnTo>
                <a:lnTo>
                  <a:pt x="195" y="345"/>
                </a:lnTo>
                <a:lnTo>
                  <a:pt x="189" y="402"/>
                </a:lnTo>
                <a:lnTo>
                  <a:pt x="201" y="453"/>
                </a:lnTo>
                <a:lnTo>
                  <a:pt x="183" y="492"/>
                </a:lnTo>
                <a:lnTo>
                  <a:pt x="144" y="510"/>
                </a:lnTo>
                <a:lnTo>
                  <a:pt x="108" y="516"/>
                </a:lnTo>
                <a:lnTo>
                  <a:pt x="63" y="504"/>
                </a:lnTo>
                <a:lnTo>
                  <a:pt x="0" y="480"/>
                </a:lnTo>
              </a:path>
            </a:pathLst>
          </a:custGeom>
          <a:noFill/>
          <a:ln w="25400" cap="rnd" cmpd="sng">
            <a:solidFill>
              <a:srgbClr val="FC0128"/>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04" name="Freeform 13">
            <a:extLst>
              <a:ext uri="{FF2B5EF4-FFF2-40B4-BE49-F238E27FC236}">
                <a16:creationId xmlns:a16="http://schemas.microsoft.com/office/drawing/2014/main" id="{B1EC9F22-926D-254C-8E36-154187D44DBD}"/>
              </a:ext>
            </a:extLst>
          </p:cNvPr>
          <p:cNvSpPr>
            <a:spLocks/>
          </p:cNvSpPr>
          <p:nvPr/>
        </p:nvSpPr>
        <p:spPr bwMode="auto">
          <a:xfrm>
            <a:off x="5843588" y="4029076"/>
            <a:ext cx="1244600" cy="1820863"/>
          </a:xfrm>
          <a:custGeom>
            <a:avLst/>
            <a:gdLst>
              <a:gd name="T0" fmla="*/ 0 w 784"/>
              <a:gd name="T1" fmla="*/ 0 h 1147"/>
              <a:gd name="T2" fmla="*/ 2147483646 w 784"/>
              <a:gd name="T3" fmla="*/ 2147483646 h 1147"/>
              <a:gd name="T4" fmla="*/ 2147483646 w 784"/>
              <a:gd name="T5" fmla="*/ 2147483646 h 1147"/>
              <a:gd name="T6" fmla="*/ 2147483646 w 784"/>
              <a:gd name="T7" fmla="*/ 2147483646 h 1147"/>
              <a:gd name="T8" fmla="*/ 2147483646 w 784"/>
              <a:gd name="T9" fmla="*/ 2147483646 h 1147"/>
              <a:gd name="T10" fmla="*/ 2147483646 w 784"/>
              <a:gd name="T11" fmla="*/ 2147483646 h 1147"/>
              <a:gd name="T12" fmla="*/ 2147483646 w 784"/>
              <a:gd name="T13" fmla="*/ 2147483646 h 1147"/>
              <a:gd name="T14" fmla="*/ 2147483646 w 784"/>
              <a:gd name="T15" fmla="*/ 2147483646 h 1147"/>
              <a:gd name="T16" fmla="*/ 2147483646 w 784"/>
              <a:gd name="T17" fmla="*/ 2147483646 h 1147"/>
              <a:gd name="T18" fmla="*/ 2147483646 w 784"/>
              <a:gd name="T19" fmla="*/ 2147483646 h 1147"/>
              <a:gd name="T20" fmla="*/ 2147483646 w 784"/>
              <a:gd name="T21" fmla="*/ 2147483646 h 1147"/>
              <a:gd name="T22" fmla="*/ 2147483646 w 784"/>
              <a:gd name="T23" fmla="*/ 2147483646 h 1147"/>
              <a:gd name="T24" fmla="*/ 2147483646 w 784"/>
              <a:gd name="T25" fmla="*/ 2147483646 h 1147"/>
              <a:gd name="T26" fmla="*/ 2147483646 w 784"/>
              <a:gd name="T27" fmla="*/ 2147483646 h 1147"/>
              <a:gd name="T28" fmla="*/ 2147483646 w 784"/>
              <a:gd name="T29" fmla="*/ 2147483646 h 1147"/>
              <a:gd name="T30" fmla="*/ 2147483646 w 784"/>
              <a:gd name="T31" fmla="*/ 2147483646 h 1147"/>
              <a:gd name="T32" fmla="*/ 2147483646 w 784"/>
              <a:gd name="T33" fmla="*/ 2147483646 h 1147"/>
              <a:gd name="T34" fmla="*/ 2147483646 w 784"/>
              <a:gd name="T35" fmla="*/ 2147483646 h 1147"/>
              <a:gd name="T36" fmla="*/ 2147483646 w 784"/>
              <a:gd name="T37" fmla="*/ 2147483646 h 1147"/>
              <a:gd name="T38" fmla="*/ 2147483646 w 784"/>
              <a:gd name="T39" fmla="*/ 2147483646 h 1147"/>
              <a:gd name="T40" fmla="*/ 2147483646 w 784"/>
              <a:gd name="T41" fmla="*/ 2147483646 h 1147"/>
              <a:gd name="T42" fmla="*/ 2147483646 w 784"/>
              <a:gd name="T43" fmla="*/ 2147483646 h 1147"/>
              <a:gd name="T44" fmla="*/ 2147483646 w 784"/>
              <a:gd name="T45" fmla="*/ 2147483646 h 1147"/>
              <a:gd name="T46" fmla="*/ 2147483646 w 784"/>
              <a:gd name="T47" fmla="*/ 2147483646 h 1147"/>
              <a:gd name="T48" fmla="*/ 2147483646 w 784"/>
              <a:gd name="T49" fmla="*/ 2147483646 h 1147"/>
              <a:gd name="T50" fmla="*/ 2147483646 w 784"/>
              <a:gd name="T51" fmla="*/ 2147483646 h 114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84"/>
              <a:gd name="T79" fmla="*/ 0 h 1147"/>
              <a:gd name="T80" fmla="*/ 784 w 784"/>
              <a:gd name="T81" fmla="*/ 1147 h 114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84" h="1147">
                <a:moveTo>
                  <a:pt x="0" y="0"/>
                </a:moveTo>
                <a:lnTo>
                  <a:pt x="111" y="69"/>
                </a:lnTo>
                <a:lnTo>
                  <a:pt x="129" y="135"/>
                </a:lnTo>
                <a:lnTo>
                  <a:pt x="141" y="162"/>
                </a:lnTo>
                <a:lnTo>
                  <a:pt x="198" y="237"/>
                </a:lnTo>
                <a:lnTo>
                  <a:pt x="207" y="309"/>
                </a:lnTo>
                <a:lnTo>
                  <a:pt x="237" y="408"/>
                </a:lnTo>
                <a:lnTo>
                  <a:pt x="255" y="501"/>
                </a:lnTo>
                <a:lnTo>
                  <a:pt x="294" y="600"/>
                </a:lnTo>
                <a:lnTo>
                  <a:pt x="303" y="693"/>
                </a:lnTo>
                <a:lnTo>
                  <a:pt x="315" y="777"/>
                </a:lnTo>
                <a:lnTo>
                  <a:pt x="348" y="894"/>
                </a:lnTo>
                <a:lnTo>
                  <a:pt x="378" y="1029"/>
                </a:lnTo>
                <a:lnTo>
                  <a:pt x="399" y="1077"/>
                </a:lnTo>
                <a:lnTo>
                  <a:pt x="429" y="1131"/>
                </a:lnTo>
                <a:lnTo>
                  <a:pt x="489" y="1146"/>
                </a:lnTo>
                <a:lnTo>
                  <a:pt x="519" y="1143"/>
                </a:lnTo>
                <a:lnTo>
                  <a:pt x="555" y="1128"/>
                </a:lnTo>
                <a:lnTo>
                  <a:pt x="594" y="1104"/>
                </a:lnTo>
                <a:lnTo>
                  <a:pt x="654" y="1005"/>
                </a:lnTo>
                <a:lnTo>
                  <a:pt x="687" y="885"/>
                </a:lnTo>
                <a:lnTo>
                  <a:pt x="711" y="792"/>
                </a:lnTo>
                <a:lnTo>
                  <a:pt x="747" y="702"/>
                </a:lnTo>
                <a:lnTo>
                  <a:pt x="783" y="597"/>
                </a:lnTo>
                <a:lnTo>
                  <a:pt x="783" y="549"/>
                </a:lnTo>
                <a:lnTo>
                  <a:pt x="783" y="501"/>
                </a:lnTo>
              </a:path>
            </a:pathLst>
          </a:custGeom>
          <a:noFill/>
          <a:ln w="25400" cap="rnd" cmpd="sng">
            <a:solidFill>
              <a:srgbClr val="FC0128"/>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05" name="Freeform 14">
            <a:extLst>
              <a:ext uri="{FF2B5EF4-FFF2-40B4-BE49-F238E27FC236}">
                <a16:creationId xmlns:a16="http://schemas.microsoft.com/office/drawing/2014/main" id="{72557E1C-BE69-B04F-8582-EDFB236987C8}"/>
              </a:ext>
            </a:extLst>
          </p:cNvPr>
          <p:cNvSpPr>
            <a:spLocks/>
          </p:cNvSpPr>
          <p:nvPr/>
        </p:nvSpPr>
        <p:spPr bwMode="auto">
          <a:xfrm>
            <a:off x="5938838" y="4071939"/>
            <a:ext cx="468312" cy="420687"/>
          </a:xfrm>
          <a:custGeom>
            <a:avLst/>
            <a:gdLst>
              <a:gd name="T0" fmla="*/ 2147483646 w 295"/>
              <a:gd name="T1" fmla="*/ 2147483646 h 265"/>
              <a:gd name="T2" fmla="*/ 0 w 295"/>
              <a:gd name="T3" fmla="*/ 0 h 265"/>
              <a:gd name="T4" fmla="*/ 2147483646 w 295"/>
              <a:gd name="T5" fmla="*/ 2147483646 h 265"/>
              <a:gd name="T6" fmla="*/ 2147483646 w 295"/>
              <a:gd name="T7" fmla="*/ 2147483646 h 265"/>
              <a:gd name="T8" fmla="*/ 2147483646 w 295"/>
              <a:gd name="T9" fmla="*/ 2147483646 h 265"/>
              <a:gd name="T10" fmla="*/ 2147483646 w 295"/>
              <a:gd name="T11" fmla="*/ 2147483646 h 265"/>
              <a:gd name="T12" fmla="*/ 2147483646 w 295"/>
              <a:gd name="T13" fmla="*/ 2147483646 h 265"/>
              <a:gd name="T14" fmla="*/ 2147483646 w 295"/>
              <a:gd name="T15" fmla="*/ 2147483646 h 265"/>
              <a:gd name="T16" fmla="*/ 2147483646 w 295"/>
              <a:gd name="T17" fmla="*/ 2147483646 h 2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5"/>
              <a:gd name="T28" fmla="*/ 0 h 265"/>
              <a:gd name="T29" fmla="*/ 295 w 295"/>
              <a:gd name="T30" fmla="*/ 265 h 2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5" h="265">
                <a:moveTo>
                  <a:pt x="3" y="9"/>
                </a:moveTo>
                <a:lnTo>
                  <a:pt x="0" y="0"/>
                </a:lnTo>
                <a:lnTo>
                  <a:pt x="123" y="39"/>
                </a:lnTo>
                <a:lnTo>
                  <a:pt x="159" y="84"/>
                </a:lnTo>
                <a:lnTo>
                  <a:pt x="204" y="108"/>
                </a:lnTo>
                <a:lnTo>
                  <a:pt x="243" y="138"/>
                </a:lnTo>
                <a:lnTo>
                  <a:pt x="267" y="174"/>
                </a:lnTo>
                <a:lnTo>
                  <a:pt x="285" y="213"/>
                </a:lnTo>
                <a:lnTo>
                  <a:pt x="294" y="264"/>
                </a:lnTo>
              </a:path>
            </a:pathLst>
          </a:custGeom>
          <a:noFill/>
          <a:ln w="25400" cap="rnd" cmpd="sng">
            <a:solidFill>
              <a:srgbClr val="FC0128"/>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06" name="Rectangle 15">
            <a:extLst>
              <a:ext uri="{FF2B5EF4-FFF2-40B4-BE49-F238E27FC236}">
                <a16:creationId xmlns:a16="http://schemas.microsoft.com/office/drawing/2014/main" id="{B28CF517-DDAB-204D-A268-51CC31A56F0F}"/>
              </a:ext>
            </a:extLst>
          </p:cNvPr>
          <p:cNvSpPr>
            <a:spLocks noChangeArrowheads="1"/>
          </p:cNvSpPr>
          <p:nvPr/>
        </p:nvSpPr>
        <p:spPr bwMode="blackWhite">
          <a:xfrm>
            <a:off x="2601913" y="5705475"/>
            <a:ext cx="1612900" cy="523862"/>
          </a:xfrm>
          <a:prstGeom prst="rect">
            <a:avLst/>
          </a:prstGeom>
          <a:solidFill>
            <a:schemeClr val="accent2"/>
          </a:solidFill>
          <a:ln w="12700">
            <a:solidFill>
              <a:schemeClr val="bg2"/>
            </a:solidFill>
            <a:miter lim="800000"/>
            <a:headEnd/>
            <a:tailEnd/>
          </a:ln>
        </p:spPr>
        <p:txBody>
          <a:bodyPr lIns="92075" tIns="46038" rIns="92075" bIns="46038">
            <a:spAutoFit/>
          </a:bodyPr>
          <a:lstStyle>
            <a:lvl1pPr>
              <a:spcBef>
                <a:spcPct val="30000"/>
              </a:spcBef>
              <a:spcAft>
                <a:spcPct val="30000"/>
              </a:spcAft>
              <a:buClr>
                <a:schemeClr val="accent2"/>
              </a:buClr>
              <a:buSzPct val="100000"/>
              <a:buChar char="•"/>
              <a:defRPr sz="2800" b="1">
                <a:solidFill>
                  <a:schemeClr val="tx1"/>
                </a:solidFill>
                <a:latin typeface="Times New Roman" panose="02020603050405020304" pitchFamily="18" charset="0"/>
              </a:defRPr>
            </a:lvl1pPr>
            <a:lvl2pPr marL="742950" indent="-285750">
              <a:spcBef>
                <a:spcPct val="30000"/>
              </a:spcBef>
              <a:spcAft>
                <a:spcPct val="30000"/>
              </a:spcAft>
              <a:buClr>
                <a:schemeClr val="accent2"/>
              </a:buClr>
              <a:buSzPct val="100000"/>
              <a:buChar char="-"/>
              <a:defRPr sz="2800" b="1">
                <a:solidFill>
                  <a:schemeClr val="tx1"/>
                </a:solidFill>
                <a:latin typeface="Times New Roman" panose="02020603050405020304" pitchFamily="18" charset="0"/>
              </a:defRPr>
            </a:lvl2pPr>
            <a:lvl3pPr marL="1143000" indent="-228600">
              <a:spcBef>
                <a:spcPct val="30000"/>
              </a:spcBef>
              <a:spcAft>
                <a:spcPct val="30000"/>
              </a:spcAft>
              <a:buClr>
                <a:schemeClr val="accent2"/>
              </a:buClr>
              <a:buSzPct val="100000"/>
              <a:buChar char="•"/>
              <a:defRPr sz="2600" b="1">
                <a:solidFill>
                  <a:schemeClr val="tx1"/>
                </a:solidFill>
                <a:latin typeface="Times New Roman" panose="02020603050405020304" pitchFamily="18" charset="0"/>
              </a:defRPr>
            </a:lvl3pPr>
            <a:lvl4pPr marL="1600200" indent="-228600">
              <a:spcBef>
                <a:spcPct val="30000"/>
              </a:spcBef>
              <a:spcAft>
                <a:spcPct val="30000"/>
              </a:spcAft>
              <a:buClr>
                <a:schemeClr val="accent2"/>
              </a:buClr>
              <a:buSzPct val="100000"/>
              <a:buChar char="-"/>
              <a:defRPr sz="2400" b="1">
                <a:solidFill>
                  <a:schemeClr val="tx1"/>
                </a:solidFill>
                <a:latin typeface="Times New Roman" panose="02020603050405020304" pitchFamily="18" charset="0"/>
              </a:defRPr>
            </a:lvl4pPr>
            <a:lvl5pPr marL="2057400" indent="-22860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5pPr>
            <a:lvl6pPr marL="25146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6pPr>
            <a:lvl7pPr marL="29718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7pPr>
            <a:lvl8pPr marL="34290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8pPr>
            <a:lvl9pPr marL="38862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9pPr>
          </a:lstStyle>
          <a:p>
            <a:pPr algn="ctr">
              <a:spcBef>
                <a:spcPct val="50000"/>
              </a:spcBef>
              <a:spcAft>
                <a:spcPct val="0"/>
              </a:spcAft>
              <a:buClrTx/>
              <a:buSzTx/>
              <a:buFontTx/>
              <a:buNone/>
            </a:pPr>
            <a:r>
              <a:rPr lang="en-US" altLang="lt-LT" sz="1400" i="1" dirty="0">
                <a:latin typeface="Arial" panose="020B0604020202020204" pitchFamily="34" charset="0"/>
              </a:rPr>
              <a:t>Purkinje </a:t>
            </a:r>
            <a:r>
              <a:rPr lang="lt-LT" altLang="lt-LT" sz="1400" i="1" dirty="0">
                <a:latin typeface="Arial" panose="020B0604020202020204" pitchFamily="34" charset="0"/>
              </a:rPr>
              <a:t>Skaidulos</a:t>
            </a:r>
            <a:endParaRPr lang="en-US" altLang="lt-LT" sz="1400" i="1" dirty="0">
              <a:latin typeface="Arial" panose="020B0604020202020204" pitchFamily="34" charset="0"/>
            </a:endParaRPr>
          </a:p>
        </p:txBody>
      </p:sp>
      <p:sp>
        <p:nvSpPr>
          <p:cNvPr id="33807" name="Line 16">
            <a:extLst>
              <a:ext uri="{FF2B5EF4-FFF2-40B4-BE49-F238E27FC236}">
                <a16:creationId xmlns:a16="http://schemas.microsoft.com/office/drawing/2014/main" id="{F4C1F453-DE46-9A40-9B5E-17CC308760B6}"/>
              </a:ext>
            </a:extLst>
          </p:cNvPr>
          <p:cNvSpPr>
            <a:spLocks noChangeShapeType="1"/>
          </p:cNvSpPr>
          <p:nvPr/>
        </p:nvSpPr>
        <p:spPr bwMode="auto">
          <a:xfrm flipV="1">
            <a:off x="4191000" y="5434013"/>
            <a:ext cx="1295400" cy="425450"/>
          </a:xfrm>
          <a:prstGeom prst="line">
            <a:avLst/>
          </a:prstGeom>
          <a:noFill/>
          <a:ln w="25400">
            <a:solidFill>
              <a:schemeClr val="bg2"/>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n-US"/>
          </a:p>
        </p:txBody>
      </p:sp>
      <mc:AlternateContent xmlns:mc="http://schemas.openxmlformats.org/markup-compatibility/2006" xmlns:p14="http://schemas.microsoft.com/office/powerpoint/2010/main" xmlns:iact="http://schemas.microsoft.com/office/powerpoint/2014/inkAction">
        <mc:Choice Requires="p14 iact">
          <p:contentPart p14:bwMode="auto" r:id="rId7">
            <p14:nvContentPartPr>
              <p14:cNvPr id="2" name="Ink 1">
                <a:extLst>
                  <a:ext uri="{FF2B5EF4-FFF2-40B4-BE49-F238E27FC236}">
                    <a16:creationId xmlns:a16="http://schemas.microsoft.com/office/drawing/2014/main" id="{4F5FBAD6-0913-4A09-95B7-BAC8876ACE4C}"/>
                  </a:ext>
                </a:extLst>
              </p14:cNvPr>
              <p14:cNvContentPartPr/>
              <p14:nvPr>
                <p:extLst>
                  <p:ext uri="{42D2F446-02D8-4167-A562-619A0277C38B}">
                    <p15:isNarration xmlns:p15="http://schemas.microsoft.com/office/powerpoint/2012/main" val="1"/>
                  </p:ext>
                </p:extLst>
              </p14:nvPr>
            </p14:nvContentPartPr>
            <p14:xfrm>
              <a:off x="4546560" y="3256200"/>
              <a:ext cx="4146840" cy="2731320"/>
            </p14:xfrm>
          </p:contentPart>
        </mc:Choice>
        <mc:Fallback xmlns="">
          <p:pic>
            <p:nvPicPr>
              <p:cNvPr id="2" name="Ink 1">
                <a:extLst>
                  <a:ext uri="{FF2B5EF4-FFF2-40B4-BE49-F238E27FC236}">
                    <a16:creationId xmlns:a16="http://schemas.microsoft.com/office/drawing/2014/main" id="{4F5FBAD6-0913-4A09-95B7-BAC8876ACE4C}"/>
                  </a:ext>
                </a:extLst>
              </p:cNvPr>
              <p:cNvPicPr>
                <a:picLocks noGrp="1" noRot="1" noChangeAspect="1" noMove="1" noResize="1" noEditPoints="1" noAdjustHandles="1" noChangeArrowheads="1" noChangeShapeType="1"/>
              </p:cNvPicPr>
              <p:nvPr/>
            </p:nvPicPr>
            <p:blipFill>
              <a:blip r:embed="rId8"/>
              <a:stretch>
                <a:fillRect/>
              </a:stretch>
            </p:blipFill>
            <p:spPr>
              <a:xfrm>
                <a:off x="4537200" y="3246840"/>
                <a:ext cx="4165560" cy="2750040"/>
              </a:xfrm>
              <a:prstGeom prst="rect">
                <a:avLst/>
              </a:prstGeom>
            </p:spPr>
          </p:pic>
        </mc:Fallback>
      </mc:AlternateContent>
      <p:sp>
        <p:nvSpPr>
          <p:cNvPr id="3" name="Rectangle 2"/>
          <p:cNvSpPr/>
          <p:nvPr/>
        </p:nvSpPr>
        <p:spPr>
          <a:xfrm>
            <a:off x="311150" y="1654234"/>
            <a:ext cx="3803650" cy="1477328"/>
          </a:xfrm>
          <a:prstGeom prst="rect">
            <a:avLst/>
          </a:prstGeom>
        </p:spPr>
        <p:txBody>
          <a:bodyPr wrap="square">
            <a:spAutoFit/>
          </a:bodyPr>
          <a:lstStyle/>
          <a:p>
            <a:r>
              <a:rPr lang="lt-LT" dirty="0" smtClean="0"/>
              <a:t>Tada impulsas praeina per Purkinje skaidulas (susipynusias miokarde).</a:t>
            </a:r>
          </a:p>
          <a:p>
            <a:r>
              <a:rPr lang="lt-LT" dirty="0" smtClean="0"/>
              <a:t>Nedidelę paskutinės PR intervalo dalies dalį atspindi laidumo laikas per Purkinje sistemą.</a:t>
            </a:r>
            <a:endParaRPr lang="en-IE" dirty="0"/>
          </a:p>
        </p:txBody>
      </p:sp>
    </p:spTree>
    <p:extLst>
      <p:ext uri="{BB962C8B-B14F-4D97-AF65-F5344CB8AC3E}">
        <p14:creationId xmlns:p14="http://schemas.microsoft.com/office/powerpoint/2010/main" val="1369551077"/>
      </p:ext>
    </p:extLst>
  </p:cSld>
  <p:clrMapOvr>
    <a:masterClrMapping/>
  </p:clrMapOvr>
  <p:transition spd="slow" advTm="1758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md type="call" cmd="playFrom(0.0)">
                                      <p:cBhvr>
                                        <p:cTn id="7"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1" name="Object 2">
            <a:extLst>
              <a:ext uri="{FF2B5EF4-FFF2-40B4-BE49-F238E27FC236}">
                <a16:creationId xmlns:a16="http://schemas.microsoft.com/office/drawing/2014/main" id="{EC720F18-5C95-F542-B60C-53CE5BD5D059}"/>
              </a:ext>
            </a:extLst>
          </p:cNvPr>
          <p:cNvGraphicFramePr>
            <a:graphicFrameLocks/>
          </p:cNvGraphicFramePr>
          <p:nvPr/>
        </p:nvGraphicFramePr>
        <p:xfrm>
          <a:off x="8054976" y="3505201"/>
          <a:ext cx="1412875" cy="885825"/>
        </p:xfrm>
        <a:graphic>
          <a:graphicData uri="http://schemas.openxmlformats.org/presentationml/2006/ole">
            <mc:AlternateContent xmlns:mc="http://schemas.openxmlformats.org/markup-compatibility/2006">
              <mc:Choice xmlns:v="urn:schemas-microsoft-com:vml" Requires="v">
                <p:oleObj spid="_x0000_s4136" name="Image" r:id="rId5" imgW="1790476" imgH="1130159" progId="">
                  <p:embed/>
                </p:oleObj>
              </mc:Choice>
              <mc:Fallback>
                <p:oleObj name="Image" r:id="rId5" imgW="1790476" imgH="1130159" progId="">
                  <p:embed/>
                  <p:pic>
                    <p:nvPicPr>
                      <p:cNvPr id="35841" name="Object 2">
                        <a:extLst>
                          <a:ext uri="{FF2B5EF4-FFF2-40B4-BE49-F238E27FC236}">
                            <a16:creationId xmlns:a16="http://schemas.microsoft.com/office/drawing/2014/main" id="{EC720F18-5C95-F542-B60C-53CE5BD5D059}"/>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54976" y="3505201"/>
                        <a:ext cx="1412875"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35842" name="Rectangle 3">
            <a:extLst>
              <a:ext uri="{FF2B5EF4-FFF2-40B4-BE49-F238E27FC236}">
                <a16:creationId xmlns:a16="http://schemas.microsoft.com/office/drawing/2014/main" id="{48DAC133-7D41-4F4C-AFE4-76BB2A1F0C23}"/>
              </a:ext>
            </a:extLst>
          </p:cNvPr>
          <p:cNvSpPr>
            <a:spLocks noChangeArrowheads="1"/>
          </p:cNvSpPr>
          <p:nvPr/>
        </p:nvSpPr>
        <p:spPr bwMode="auto">
          <a:xfrm>
            <a:off x="2209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30000"/>
              </a:spcBef>
              <a:spcAft>
                <a:spcPct val="30000"/>
              </a:spcAft>
              <a:buClr>
                <a:schemeClr val="accent2"/>
              </a:buClr>
              <a:buSzPct val="100000"/>
              <a:buChar char="•"/>
              <a:defRPr sz="2800" b="1">
                <a:solidFill>
                  <a:schemeClr val="tx1"/>
                </a:solidFill>
                <a:latin typeface="Times New Roman" panose="02020603050405020304" pitchFamily="18" charset="0"/>
              </a:defRPr>
            </a:lvl1pPr>
            <a:lvl2pPr marL="742950" indent="-285750">
              <a:spcBef>
                <a:spcPct val="30000"/>
              </a:spcBef>
              <a:spcAft>
                <a:spcPct val="30000"/>
              </a:spcAft>
              <a:buClr>
                <a:schemeClr val="accent2"/>
              </a:buClr>
              <a:buSzPct val="100000"/>
              <a:buChar char="-"/>
              <a:defRPr sz="2800" b="1">
                <a:solidFill>
                  <a:schemeClr val="tx1"/>
                </a:solidFill>
                <a:latin typeface="Times New Roman" panose="02020603050405020304" pitchFamily="18" charset="0"/>
              </a:defRPr>
            </a:lvl2pPr>
            <a:lvl3pPr marL="1143000" indent="-228600">
              <a:spcBef>
                <a:spcPct val="30000"/>
              </a:spcBef>
              <a:spcAft>
                <a:spcPct val="30000"/>
              </a:spcAft>
              <a:buClr>
                <a:schemeClr val="accent2"/>
              </a:buClr>
              <a:buSzPct val="100000"/>
              <a:buChar char="•"/>
              <a:defRPr sz="2600" b="1">
                <a:solidFill>
                  <a:schemeClr val="tx1"/>
                </a:solidFill>
                <a:latin typeface="Times New Roman" panose="02020603050405020304" pitchFamily="18" charset="0"/>
              </a:defRPr>
            </a:lvl3pPr>
            <a:lvl4pPr marL="1600200" indent="-228600">
              <a:spcBef>
                <a:spcPct val="30000"/>
              </a:spcBef>
              <a:spcAft>
                <a:spcPct val="30000"/>
              </a:spcAft>
              <a:buClr>
                <a:schemeClr val="accent2"/>
              </a:buClr>
              <a:buSzPct val="100000"/>
              <a:buChar char="-"/>
              <a:defRPr sz="2400" b="1">
                <a:solidFill>
                  <a:schemeClr val="tx1"/>
                </a:solidFill>
                <a:latin typeface="Times New Roman" panose="02020603050405020304" pitchFamily="18" charset="0"/>
              </a:defRPr>
            </a:lvl4pPr>
            <a:lvl5pPr marL="2057400" indent="-22860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5pPr>
            <a:lvl6pPr marL="25146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6pPr>
            <a:lvl7pPr marL="29718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7pPr>
            <a:lvl8pPr marL="34290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8pPr>
            <a:lvl9pPr marL="38862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9pPr>
          </a:lstStyle>
          <a:p>
            <a:endParaRPr lang="lt-LT" altLang="lt-LT"/>
          </a:p>
        </p:txBody>
      </p:sp>
      <p:sp>
        <p:nvSpPr>
          <p:cNvPr id="35843" name="Rectangle 4">
            <a:extLst>
              <a:ext uri="{FF2B5EF4-FFF2-40B4-BE49-F238E27FC236}">
                <a16:creationId xmlns:a16="http://schemas.microsoft.com/office/drawing/2014/main" id="{E0D85958-A535-FF46-A14C-5E18CE0A8AA1}"/>
              </a:ext>
            </a:extLst>
          </p:cNvPr>
          <p:cNvSpPr>
            <a:spLocks noChangeArrowheads="1"/>
          </p:cNvSpPr>
          <p:nvPr/>
        </p:nvSpPr>
        <p:spPr bwMode="auto">
          <a:xfrm>
            <a:off x="4648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30000"/>
              </a:spcBef>
              <a:spcAft>
                <a:spcPct val="30000"/>
              </a:spcAft>
              <a:buClr>
                <a:schemeClr val="accent2"/>
              </a:buClr>
              <a:buSzPct val="100000"/>
              <a:buChar char="•"/>
              <a:defRPr sz="2800" b="1">
                <a:solidFill>
                  <a:schemeClr val="tx1"/>
                </a:solidFill>
                <a:latin typeface="Times New Roman" panose="02020603050405020304" pitchFamily="18" charset="0"/>
              </a:defRPr>
            </a:lvl1pPr>
            <a:lvl2pPr marL="742950" indent="-285750">
              <a:spcBef>
                <a:spcPct val="30000"/>
              </a:spcBef>
              <a:spcAft>
                <a:spcPct val="30000"/>
              </a:spcAft>
              <a:buClr>
                <a:schemeClr val="accent2"/>
              </a:buClr>
              <a:buSzPct val="100000"/>
              <a:buChar char="-"/>
              <a:defRPr sz="2800" b="1">
                <a:solidFill>
                  <a:schemeClr val="tx1"/>
                </a:solidFill>
                <a:latin typeface="Times New Roman" panose="02020603050405020304" pitchFamily="18" charset="0"/>
              </a:defRPr>
            </a:lvl2pPr>
            <a:lvl3pPr marL="1143000" indent="-228600">
              <a:spcBef>
                <a:spcPct val="30000"/>
              </a:spcBef>
              <a:spcAft>
                <a:spcPct val="30000"/>
              </a:spcAft>
              <a:buClr>
                <a:schemeClr val="accent2"/>
              </a:buClr>
              <a:buSzPct val="100000"/>
              <a:buChar char="•"/>
              <a:defRPr sz="2600" b="1">
                <a:solidFill>
                  <a:schemeClr val="tx1"/>
                </a:solidFill>
                <a:latin typeface="Times New Roman" panose="02020603050405020304" pitchFamily="18" charset="0"/>
              </a:defRPr>
            </a:lvl3pPr>
            <a:lvl4pPr marL="1600200" indent="-228600">
              <a:spcBef>
                <a:spcPct val="30000"/>
              </a:spcBef>
              <a:spcAft>
                <a:spcPct val="30000"/>
              </a:spcAft>
              <a:buClr>
                <a:schemeClr val="accent2"/>
              </a:buClr>
              <a:buSzPct val="100000"/>
              <a:buChar char="-"/>
              <a:defRPr sz="2400" b="1">
                <a:solidFill>
                  <a:schemeClr val="tx1"/>
                </a:solidFill>
                <a:latin typeface="Times New Roman" panose="02020603050405020304" pitchFamily="18" charset="0"/>
              </a:defRPr>
            </a:lvl4pPr>
            <a:lvl5pPr marL="2057400" indent="-22860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5pPr>
            <a:lvl6pPr marL="25146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6pPr>
            <a:lvl7pPr marL="29718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7pPr>
            <a:lvl8pPr marL="34290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8pPr>
            <a:lvl9pPr marL="38862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9pPr>
          </a:lstStyle>
          <a:p>
            <a:endParaRPr lang="lt-LT" altLang="lt-LT"/>
          </a:p>
        </p:txBody>
      </p:sp>
      <p:sp>
        <p:nvSpPr>
          <p:cNvPr id="35844" name="Rectangle 5">
            <a:extLst>
              <a:ext uri="{FF2B5EF4-FFF2-40B4-BE49-F238E27FC236}">
                <a16:creationId xmlns:a16="http://schemas.microsoft.com/office/drawing/2014/main" id="{8641BED8-585E-0540-A7D0-AC5886B78BFE}"/>
              </a:ext>
            </a:extLst>
          </p:cNvPr>
          <p:cNvSpPr>
            <a:spLocks noChangeArrowheads="1"/>
          </p:cNvSpPr>
          <p:nvPr/>
        </p:nvSpPr>
        <p:spPr bwMode="auto">
          <a:xfrm>
            <a:off x="2209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30000"/>
              </a:spcBef>
              <a:spcAft>
                <a:spcPct val="30000"/>
              </a:spcAft>
              <a:buClr>
                <a:schemeClr val="accent2"/>
              </a:buClr>
              <a:buSzPct val="100000"/>
              <a:buChar char="•"/>
              <a:defRPr sz="2800" b="1">
                <a:solidFill>
                  <a:schemeClr val="tx1"/>
                </a:solidFill>
                <a:latin typeface="Times New Roman" panose="02020603050405020304" pitchFamily="18" charset="0"/>
              </a:defRPr>
            </a:lvl1pPr>
            <a:lvl2pPr marL="742950" indent="-285750">
              <a:spcBef>
                <a:spcPct val="30000"/>
              </a:spcBef>
              <a:spcAft>
                <a:spcPct val="30000"/>
              </a:spcAft>
              <a:buClr>
                <a:schemeClr val="accent2"/>
              </a:buClr>
              <a:buSzPct val="100000"/>
              <a:buChar char="-"/>
              <a:defRPr sz="2800" b="1">
                <a:solidFill>
                  <a:schemeClr val="tx1"/>
                </a:solidFill>
                <a:latin typeface="Times New Roman" panose="02020603050405020304" pitchFamily="18" charset="0"/>
              </a:defRPr>
            </a:lvl2pPr>
            <a:lvl3pPr marL="1143000" indent="-228600">
              <a:spcBef>
                <a:spcPct val="30000"/>
              </a:spcBef>
              <a:spcAft>
                <a:spcPct val="30000"/>
              </a:spcAft>
              <a:buClr>
                <a:schemeClr val="accent2"/>
              </a:buClr>
              <a:buSzPct val="100000"/>
              <a:buChar char="•"/>
              <a:defRPr sz="2600" b="1">
                <a:solidFill>
                  <a:schemeClr val="tx1"/>
                </a:solidFill>
                <a:latin typeface="Times New Roman" panose="02020603050405020304" pitchFamily="18" charset="0"/>
              </a:defRPr>
            </a:lvl3pPr>
            <a:lvl4pPr marL="1600200" indent="-228600">
              <a:spcBef>
                <a:spcPct val="30000"/>
              </a:spcBef>
              <a:spcAft>
                <a:spcPct val="30000"/>
              </a:spcAft>
              <a:buClr>
                <a:schemeClr val="accent2"/>
              </a:buClr>
              <a:buSzPct val="100000"/>
              <a:buChar char="-"/>
              <a:defRPr sz="2400" b="1">
                <a:solidFill>
                  <a:schemeClr val="tx1"/>
                </a:solidFill>
                <a:latin typeface="Times New Roman" panose="02020603050405020304" pitchFamily="18" charset="0"/>
              </a:defRPr>
            </a:lvl4pPr>
            <a:lvl5pPr marL="2057400" indent="-22860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5pPr>
            <a:lvl6pPr marL="25146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6pPr>
            <a:lvl7pPr marL="29718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7pPr>
            <a:lvl8pPr marL="34290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8pPr>
            <a:lvl9pPr marL="38862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9pPr>
          </a:lstStyle>
          <a:p>
            <a:endParaRPr lang="lt-LT" altLang="lt-LT"/>
          </a:p>
        </p:txBody>
      </p:sp>
      <p:sp>
        <p:nvSpPr>
          <p:cNvPr id="35845" name="Rectangle 6">
            <a:extLst>
              <a:ext uri="{FF2B5EF4-FFF2-40B4-BE49-F238E27FC236}">
                <a16:creationId xmlns:a16="http://schemas.microsoft.com/office/drawing/2014/main" id="{69C76706-97AB-D843-8AC6-2A378EA8A7E3}"/>
              </a:ext>
            </a:extLst>
          </p:cNvPr>
          <p:cNvSpPr>
            <a:spLocks noChangeArrowheads="1"/>
          </p:cNvSpPr>
          <p:nvPr/>
        </p:nvSpPr>
        <p:spPr bwMode="auto">
          <a:xfrm>
            <a:off x="4648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30000"/>
              </a:spcBef>
              <a:spcAft>
                <a:spcPct val="30000"/>
              </a:spcAft>
              <a:buClr>
                <a:schemeClr val="accent2"/>
              </a:buClr>
              <a:buSzPct val="100000"/>
              <a:buChar char="•"/>
              <a:defRPr sz="2800" b="1">
                <a:solidFill>
                  <a:schemeClr val="tx1"/>
                </a:solidFill>
                <a:latin typeface="Times New Roman" panose="02020603050405020304" pitchFamily="18" charset="0"/>
              </a:defRPr>
            </a:lvl1pPr>
            <a:lvl2pPr marL="742950" indent="-285750">
              <a:spcBef>
                <a:spcPct val="30000"/>
              </a:spcBef>
              <a:spcAft>
                <a:spcPct val="30000"/>
              </a:spcAft>
              <a:buClr>
                <a:schemeClr val="accent2"/>
              </a:buClr>
              <a:buSzPct val="100000"/>
              <a:buChar char="-"/>
              <a:defRPr sz="2800" b="1">
                <a:solidFill>
                  <a:schemeClr val="tx1"/>
                </a:solidFill>
                <a:latin typeface="Times New Roman" panose="02020603050405020304" pitchFamily="18" charset="0"/>
              </a:defRPr>
            </a:lvl2pPr>
            <a:lvl3pPr marL="1143000" indent="-228600">
              <a:spcBef>
                <a:spcPct val="30000"/>
              </a:spcBef>
              <a:spcAft>
                <a:spcPct val="30000"/>
              </a:spcAft>
              <a:buClr>
                <a:schemeClr val="accent2"/>
              </a:buClr>
              <a:buSzPct val="100000"/>
              <a:buChar char="•"/>
              <a:defRPr sz="2600" b="1">
                <a:solidFill>
                  <a:schemeClr val="tx1"/>
                </a:solidFill>
                <a:latin typeface="Times New Roman" panose="02020603050405020304" pitchFamily="18" charset="0"/>
              </a:defRPr>
            </a:lvl3pPr>
            <a:lvl4pPr marL="1600200" indent="-228600">
              <a:spcBef>
                <a:spcPct val="30000"/>
              </a:spcBef>
              <a:spcAft>
                <a:spcPct val="30000"/>
              </a:spcAft>
              <a:buClr>
                <a:schemeClr val="accent2"/>
              </a:buClr>
              <a:buSzPct val="100000"/>
              <a:buChar char="-"/>
              <a:defRPr sz="2400" b="1">
                <a:solidFill>
                  <a:schemeClr val="tx1"/>
                </a:solidFill>
                <a:latin typeface="Times New Roman" panose="02020603050405020304" pitchFamily="18" charset="0"/>
              </a:defRPr>
            </a:lvl4pPr>
            <a:lvl5pPr marL="2057400" indent="-22860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5pPr>
            <a:lvl6pPr marL="25146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6pPr>
            <a:lvl7pPr marL="29718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7pPr>
            <a:lvl8pPr marL="34290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8pPr>
            <a:lvl9pPr marL="38862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9pPr>
          </a:lstStyle>
          <a:p>
            <a:endParaRPr lang="lt-LT" altLang="lt-LT"/>
          </a:p>
        </p:txBody>
      </p:sp>
      <p:sp>
        <p:nvSpPr>
          <p:cNvPr id="35846" name="Rectangle 7">
            <a:extLst>
              <a:ext uri="{FF2B5EF4-FFF2-40B4-BE49-F238E27FC236}">
                <a16:creationId xmlns:a16="http://schemas.microsoft.com/office/drawing/2014/main" id="{5CF7F659-F721-304C-8322-4D4EC72B569F}"/>
              </a:ext>
            </a:extLst>
          </p:cNvPr>
          <p:cNvSpPr>
            <a:spLocks noChangeArrowheads="1"/>
          </p:cNvSpPr>
          <p:nvPr/>
        </p:nvSpPr>
        <p:spPr bwMode="auto">
          <a:xfrm>
            <a:off x="2209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30000"/>
              </a:spcBef>
              <a:spcAft>
                <a:spcPct val="30000"/>
              </a:spcAft>
              <a:buClr>
                <a:schemeClr val="accent2"/>
              </a:buClr>
              <a:buSzPct val="100000"/>
              <a:buChar char="•"/>
              <a:defRPr sz="2800" b="1">
                <a:solidFill>
                  <a:schemeClr val="tx1"/>
                </a:solidFill>
                <a:latin typeface="Times New Roman" panose="02020603050405020304" pitchFamily="18" charset="0"/>
              </a:defRPr>
            </a:lvl1pPr>
            <a:lvl2pPr marL="742950" indent="-285750">
              <a:spcBef>
                <a:spcPct val="30000"/>
              </a:spcBef>
              <a:spcAft>
                <a:spcPct val="30000"/>
              </a:spcAft>
              <a:buClr>
                <a:schemeClr val="accent2"/>
              </a:buClr>
              <a:buSzPct val="100000"/>
              <a:buChar char="-"/>
              <a:defRPr sz="2800" b="1">
                <a:solidFill>
                  <a:schemeClr val="tx1"/>
                </a:solidFill>
                <a:latin typeface="Times New Roman" panose="02020603050405020304" pitchFamily="18" charset="0"/>
              </a:defRPr>
            </a:lvl2pPr>
            <a:lvl3pPr marL="1143000" indent="-228600">
              <a:spcBef>
                <a:spcPct val="30000"/>
              </a:spcBef>
              <a:spcAft>
                <a:spcPct val="30000"/>
              </a:spcAft>
              <a:buClr>
                <a:schemeClr val="accent2"/>
              </a:buClr>
              <a:buSzPct val="100000"/>
              <a:buChar char="•"/>
              <a:defRPr sz="2600" b="1">
                <a:solidFill>
                  <a:schemeClr val="tx1"/>
                </a:solidFill>
                <a:latin typeface="Times New Roman" panose="02020603050405020304" pitchFamily="18" charset="0"/>
              </a:defRPr>
            </a:lvl3pPr>
            <a:lvl4pPr marL="1600200" indent="-228600">
              <a:spcBef>
                <a:spcPct val="30000"/>
              </a:spcBef>
              <a:spcAft>
                <a:spcPct val="30000"/>
              </a:spcAft>
              <a:buClr>
                <a:schemeClr val="accent2"/>
              </a:buClr>
              <a:buSzPct val="100000"/>
              <a:buChar char="-"/>
              <a:defRPr sz="2400" b="1">
                <a:solidFill>
                  <a:schemeClr val="tx1"/>
                </a:solidFill>
                <a:latin typeface="Times New Roman" panose="02020603050405020304" pitchFamily="18" charset="0"/>
              </a:defRPr>
            </a:lvl4pPr>
            <a:lvl5pPr marL="2057400" indent="-22860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5pPr>
            <a:lvl6pPr marL="25146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6pPr>
            <a:lvl7pPr marL="29718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7pPr>
            <a:lvl8pPr marL="34290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8pPr>
            <a:lvl9pPr marL="38862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9pPr>
          </a:lstStyle>
          <a:p>
            <a:endParaRPr lang="lt-LT" altLang="lt-LT"/>
          </a:p>
        </p:txBody>
      </p:sp>
      <p:pic>
        <p:nvPicPr>
          <p:cNvPr id="17416" name="Picture 8">
            <a:extLst>
              <a:ext uri="{FF2B5EF4-FFF2-40B4-BE49-F238E27FC236}">
                <a16:creationId xmlns:a16="http://schemas.microsoft.com/office/drawing/2014/main" id="{5FCD20B3-7B9F-3448-8B58-882D2010BBBF}"/>
              </a:ext>
            </a:extLst>
          </p:cNvPr>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75151" y="2273300"/>
            <a:ext cx="3140075" cy="3987800"/>
          </a:xfrm>
          <a:prstGeom prst="rect">
            <a:avLst/>
          </a:prstGeom>
          <a:solidFill>
            <a:schemeClr val="accent1"/>
          </a:solidFill>
          <a:ln w="12700">
            <a:solidFill>
              <a:srgbClr val="000000"/>
            </a:solidFill>
            <a:miter lim="800000"/>
            <a:headEnd/>
            <a:tailEnd/>
          </a:ln>
          <a:effectLst>
            <a:outerShdw blurRad="63500" dist="107763" dir="2700000" algn="ctr" rotWithShape="0">
              <a:schemeClr val="bg2">
                <a:alpha val="74998"/>
              </a:schemeClr>
            </a:outerShdw>
          </a:effectLst>
        </p:spPr>
      </p:pic>
      <p:sp>
        <p:nvSpPr>
          <p:cNvPr id="541705" name="Rectangle 9">
            <a:extLst>
              <a:ext uri="{FF2B5EF4-FFF2-40B4-BE49-F238E27FC236}">
                <a16:creationId xmlns:a16="http://schemas.microsoft.com/office/drawing/2014/main" id="{A8DB18CD-3C3D-B24B-A6FB-834B0607AC42}"/>
              </a:ext>
            </a:extLst>
          </p:cNvPr>
          <p:cNvSpPr>
            <a:spLocks noGrp="1" noChangeArrowheads="1"/>
          </p:cNvSpPr>
          <p:nvPr>
            <p:ph type="title"/>
          </p:nvPr>
        </p:nvSpPr>
        <p:spPr/>
        <p:txBody>
          <a:bodyPr>
            <a:normAutofit/>
          </a:bodyPr>
          <a:lstStyle/>
          <a:p>
            <a:pPr>
              <a:defRPr/>
            </a:pPr>
            <a:r>
              <a:rPr lang="lt-LT" dirty="0" smtClean="0"/>
              <a:t>Širdies elektrinių reiškinių atsiradimas</a:t>
            </a:r>
            <a:endParaRPr lang="en-US" noProof="0" dirty="0"/>
          </a:p>
        </p:txBody>
      </p:sp>
      <p:sp>
        <p:nvSpPr>
          <p:cNvPr id="35849" name="Freeform 10">
            <a:extLst>
              <a:ext uri="{FF2B5EF4-FFF2-40B4-BE49-F238E27FC236}">
                <a16:creationId xmlns:a16="http://schemas.microsoft.com/office/drawing/2014/main" id="{33491D0D-B7A3-8743-AF17-E7846B644D8B}"/>
              </a:ext>
            </a:extLst>
          </p:cNvPr>
          <p:cNvSpPr>
            <a:spLocks/>
          </p:cNvSpPr>
          <p:nvPr/>
        </p:nvSpPr>
        <p:spPr bwMode="auto">
          <a:xfrm>
            <a:off x="5562600" y="3805238"/>
            <a:ext cx="425450" cy="1454150"/>
          </a:xfrm>
          <a:custGeom>
            <a:avLst/>
            <a:gdLst>
              <a:gd name="T0" fmla="*/ 2147483646 w 268"/>
              <a:gd name="T1" fmla="*/ 0 h 916"/>
              <a:gd name="T2" fmla="*/ 2147483646 w 268"/>
              <a:gd name="T3" fmla="*/ 2147483646 h 916"/>
              <a:gd name="T4" fmla="*/ 2147483646 w 268"/>
              <a:gd name="T5" fmla="*/ 2147483646 h 916"/>
              <a:gd name="T6" fmla="*/ 2147483646 w 268"/>
              <a:gd name="T7" fmla="*/ 2147483646 h 916"/>
              <a:gd name="T8" fmla="*/ 2147483646 w 268"/>
              <a:gd name="T9" fmla="*/ 2147483646 h 916"/>
              <a:gd name="T10" fmla="*/ 2147483646 w 268"/>
              <a:gd name="T11" fmla="*/ 2147483646 h 916"/>
              <a:gd name="T12" fmla="*/ 2147483646 w 268"/>
              <a:gd name="T13" fmla="*/ 2147483646 h 916"/>
              <a:gd name="T14" fmla="*/ 2147483646 w 268"/>
              <a:gd name="T15" fmla="*/ 2147483646 h 916"/>
              <a:gd name="T16" fmla="*/ 2147483646 w 268"/>
              <a:gd name="T17" fmla="*/ 2147483646 h 916"/>
              <a:gd name="T18" fmla="*/ 2147483646 w 268"/>
              <a:gd name="T19" fmla="*/ 2147483646 h 916"/>
              <a:gd name="T20" fmla="*/ 2147483646 w 268"/>
              <a:gd name="T21" fmla="*/ 2147483646 h 916"/>
              <a:gd name="T22" fmla="*/ 2147483646 w 268"/>
              <a:gd name="T23" fmla="*/ 2147483646 h 916"/>
              <a:gd name="T24" fmla="*/ 2147483646 w 268"/>
              <a:gd name="T25" fmla="*/ 2147483646 h 916"/>
              <a:gd name="T26" fmla="*/ 2147483646 w 268"/>
              <a:gd name="T27" fmla="*/ 2147483646 h 916"/>
              <a:gd name="T28" fmla="*/ 2147483646 w 268"/>
              <a:gd name="T29" fmla="*/ 2147483646 h 916"/>
              <a:gd name="T30" fmla="*/ 2147483646 w 268"/>
              <a:gd name="T31" fmla="*/ 2147483646 h 916"/>
              <a:gd name="T32" fmla="*/ 0 w 268"/>
              <a:gd name="T33" fmla="*/ 2147483646 h 9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8"/>
              <a:gd name="T52" fmla="*/ 0 h 916"/>
              <a:gd name="T53" fmla="*/ 268 w 268"/>
              <a:gd name="T54" fmla="*/ 916 h 9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8" h="916">
                <a:moveTo>
                  <a:pt x="36" y="0"/>
                </a:moveTo>
                <a:lnTo>
                  <a:pt x="78" y="87"/>
                </a:lnTo>
                <a:lnTo>
                  <a:pt x="138" y="120"/>
                </a:lnTo>
                <a:lnTo>
                  <a:pt x="198" y="150"/>
                </a:lnTo>
                <a:lnTo>
                  <a:pt x="213" y="186"/>
                </a:lnTo>
                <a:lnTo>
                  <a:pt x="192" y="258"/>
                </a:lnTo>
                <a:lnTo>
                  <a:pt x="180" y="345"/>
                </a:lnTo>
                <a:lnTo>
                  <a:pt x="201" y="477"/>
                </a:lnTo>
                <a:lnTo>
                  <a:pt x="240" y="594"/>
                </a:lnTo>
                <a:lnTo>
                  <a:pt x="267" y="729"/>
                </a:lnTo>
                <a:lnTo>
                  <a:pt x="267" y="837"/>
                </a:lnTo>
                <a:lnTo>
                  <a:pt x="246" y="891"/>
                </a:lnTo>
                <a:lnTo>
                  <a:pt x="186" y="915"/>
                </a:lnTo>
                <a:lnTo>
                  <a:pt x="114" y="915"/>
                </a:lnTo>
                <a:lnTo>
                  <a:pt x="84" y="903"/>
                </a:lnTo>
                <a:lnTo>
                  <a:pt x="48" y="882"/>
                </a:lnTo>
                <a:lnTo>
                  <a:pt x="0" y="834"/>
                </a:lnTo>
              </a:path>
            </a:pathLst>
          </a:custGeom>
          <a:noFill/>
          <a:ln w="25400" cap="rnd" cmpd="sng">
            <a:solidFill>
              <a:srgbClr val="FC0128"/>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50" name="Freeform 11">
            <a:extLst>
              <a:ext uri="{FF2B5EF4-FFF2-40B4-BE49-F238E27FC236}">
                <a16:creationId xmlns:a16="http://schemas.microsoft.com/office/drawing/2014/main" id="{481A51CF-6EA9-DA48-9FC2-A2C04FE80EB7}"/>
              </a:ext>
            </a:extLst>
          </p:cNvPr>
          <p:cNvSpPr>
            <a:spLocks/>
          </p:cNvSpPr>
          <p:nvPr/>
        </p:nvSpPr>
        <p:spPr bwMode="auto">
          <a:xfrm>
            <a:off x="5614988" y="5262564"/>
            <a:ext cx="120650" cy="173037"/>
          </a:xfrm>
          <a:custGeom>
            <a:avLst/>
            <a:gdLst>
              <a:gd name="T0" fmla="*/ 2147483646 w 76"/>
              <a:gd name="T1" fmla="*/ 0 h 109"/>
              <a:gd name="T2" fmla="*/ 2147483646 w 76"/>
              <a:gd name="T3" fmla="*/ 2147483646 h 109"/>
              <a:gd name="T4" fmla="*/ 0 w 76"/>
              <a:gd name="T5" fmla="*/ 2147483646 h 109"/>
              <a:gd name="T6" fmla="*/ 0 60000 65536"/>
              <a:gd name="T7" fmla="*/ 0 60000 65536"/>
              <a:gd name="T8" fmla="*/ 0 60000 65536"/>
              <a:gd name="T9" fmla="*/ 0 w 76"/>
              <a:gd name="T10" fmla="*/ 0 h 109"/>
              <a:gd name="T11" fmla="*/ 76 w 76"/>
              <a:gd name="T12" fmla="*/ 109 h 109"/>
            </a:gdLst>
            <a:ahLst/>
            <a:cxnLst>
              <a:cxn ang="T6">
                <a:pos x="T0" y="T1"/>
              </a:cxn>
              <a:cxn ang="T7">
                <a:pos x="T2" y="T3"/>
              </a:cxn>
              <a:cxn ang="T8">
                <a:pos x="T4" y="T5"/>
              </a:cxn>
            </a:cxnLst>
            <a:rect l="T9" t="T10" r="T11" b="T12"/>
            <a:pathLst>
              <a:path w="76" h="109">
                <a:moveTo>
                  <a:pt x="75" y="0"/>
                </a:moveTo>
                <a:lnTo>
                  <a:pt x="21" y="57"/>
                </a:lnTo>
                <a:lnTo>
                  <a:pt x="0" y="108"/>
                </a:lnTo>
              </a:path>
            </a:pathLst>
          </a:custGeom>
          <a:noFill/>
          <a:ln w="25400" cap="rnd" cmpd="sng">
            <a:solidFill>
              <a:srgbClr val="FC0128"/>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51" name="Freeform 12">
            <a:extLst>
              <a:ext uri="{FF2B5EF4-FFF2-40B4-BE49-F238E27FC236}">
                <a16:creationId xmlns:a16="http://schemas.microsoft.com/office/drawing/2014/main" id="{86044A6B-E915-A549-B653-7336A5001EE1}"/>
              </a:ext>
            </a:extLst>
          </p:cNvPr>
          <p:cNvSpPr>
            <a:spLocks/>
          </p:cNvSpPr>
          <p:nvPr/>
        </p:nvSpPr>
        <p:spPr bwMode="auto">
          <a:xfrm>
            <a:off x="5948364" y="5100639"/>
            <a:ext cx="320675" cy="820737"/>
          </a:xfrm>
          <a:custGeom>
            <a:avLst/>
            <a:gdLst>
              <a:gd name="T0" fmla="*/ 2147483646 w 202"/>
              <a:gd name="T1" fmla="*/ 0 h 517"/>
              <a:gd name="T2" fmla="*/ 2147483646 w 202"/>
              <a:gd name="T3" fmla="*/ 2147483646 h 517"/>
              <a:gd name="T4" fmla="*/ 2147483646 w 202"/>
              <a:gd name="T5" fmla="*/ 2147483646 h 517"/>
              <a:gd name="T6" fmla="*/ 2147483646 w 202"/>
              <a:gd name="T7" fmla="*/ 2147483646 h 517"/>
              <a:gd name="T8" fmla="*/ 2147483646 w 202"/>
              <a:gd name="T9" fmla="*/ 2147483646 h 517"/>
              <a:gd name="T10" fmla="*/ 2147483646 w 202"/>
              <a:gd name="T11" fmla="*/ 2147483646 h 517"/>
              <a:gd name="T12" fmla="*/ 2147483646 w 202"/>
              <a:gd name="T13" fmla="*/ 2147483646 h 517"/>
              <a:gd name="T14" fmla="*/ 2147483646 w 202"/>
              <a:gd name="T15" fmla="*/ 2147483646 h 517"/>
              <a:gd name="T16" fmla="*/ 2147483646 w 202"/>
              <a:gd name="T17" fmla="*/ 2147483646 h 517"/>
              <a:gd name="T18" fmla="*/ 2147483646 w 202"/>
              <a:gd name="T19" fmla="*/ 2147483646 h 517"/>
              <a:gd name="T20" fmla="*/ 2147483646 w 202"/>
              <a:gd name="T21" fmla="*/ 2147483646 h 517"/>
              <a:gd name="T22" fmla="*/ 2147483646 w 202"/>
              <a:gd name="T23" fmla="*/ 2147483646 h 517"/>
              <a:gd name="T24" fmla="*/ 2147483646 w 202"/>
              <a:gd name="T25" fmla="*/ 2147483646 h 517"/>
              <a:gd name="T26" fmla="*/ 0 w 202"/>
              <a:gd name="T27" fmla="*/ 2147483646 h 5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2"/>
              <a:gd name="T43" fmla="*/ 0 h 517"/>
              <a:gd name="T44" fmla="*/ 202 w 202"/>
              <a:gd name="T45" fmla="*/ 517 h 5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2" h="517">
                <a:moveTo>
                  <a:pt x="27" y="0"/>
                </a:moveTo>
                <a:lnTo>
                  <a:pt x="45" y="45"/>
                </a:lnTo>
                <a:lnTo>
                  <a:pt x="69" y="84"/>
                </a:lnTo>
                <a:lnTo>
                  <a:pt x="111" y="138"/>
                </a:lnTo>
                <a:lnTo>
                  <a:pt x="129" y="192"/>
                </a:lnTo>
                <a:lnTo>
                  <a:pt x="177" y="285"/>
                </a:lnTo>
                <a:lnTo>
                  <a:pt x="195" y="345"/>
                </a:lnTo>
                <a:lnTo>
                  <a:pt x="189" y="402"/>
                </a:lnTo>
                <a:lnTo>
                  <a:pt x="201" y="453"/>
                </a:lnTo>
                <a:lnTo>
                  <a:pt x="183" y="492"/>
                </a:lnTo>
                <a:lnTo>
                  <a:pt x="144" y="510"/>
                </a:lnTo>
                <a:lnTo>
                  <a:pt x="108" y="516"/>
                </a:lnTo>
                <a:lnTo>
                  <a:pt x="63" y="504"/>
                </a:lnTo>
                <a:lnTo>
                  <a:pt x="0" y="480"/>
                </a:lnTo>
              </a:path>
            </a:pathLst>
          </a:custGeom>
          <a:noFill/>
          <a:ln w="25400" cap="rnd" cmpd="sng">
            <a:solidFill>
              <a:srgbClr val="FC0128"/>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52" name="Freeform 13">
            <a:extLst>
              <a:ext uri="{FF2B5EF4-FFF2-40B4-BE49-F238E27FC236}">
                <a16:creationId xmlns:a16="http://schemas.microsoft.com/office/drawing/2014/main" id="{3EFDD826-554A-F74E-80D4-C264C8DC504D}"/>
              </a:ext>
            </a:extLst>
          </p:cNvPr>
          <p:cNvSpPr>
            <a:spLocks/>
          </p:cNvSpPr>
          <p:nvPr/>
        </p:nvSpPr>
        <p:spPr bwMode="auto">
          <a:xfrm>
            <a:off x="5843588" y="4029076"/>
            <a:ext cx="1244600" cy="1820863"/>
          </a:xfrm>
          <a:custGeom>
            <a:avLst/>
            <a:gdLst>
              <a:gd name="T0" fmla="*/ 0 w 784"/>
              <a:gd name="T1" fmla="*/ 0 h 1147"/>
              <a:gd name="T2" fmla="*/ 2147483646 w 784"/>
              <a:gd name="T3" fmla="*/ 2147483646 h 1147"/>
              <a:gd name="T4" fmla="*/ 2147483646 w 784"/>
              <a:gd name="T5" fmla="*/ 2147483646 h 1147"/>
              <a:gd name="T6" fmla="*/ 2147483646 w 784"/>
              <a:gd name="T7" fmla="*/ 2147483646 h 1147"/>
              <a:gd name="T8" fmla="*/ 2147483646 w 784"/>
              <a:gd name="T9" fmla="*/ 2147483646 h 1147"/>
              <a:gd name="T10" fmla="*/ 2147483646 w 784"/>
              <a:gd name="T11" fmla="*/ 2147483646 h 1147"/>
              <a:gd name="T12" fmla="*/ 2147483646 w 784"/>
              <a:gd name="T13" fmla="*/ 2147483646 h 1147"/>
              <a:gd name="T14" fmla="*/ 2147483646 w 784"/>
              <a:gd name="T15" fmla="*/ 2147483646 h 1147"/>
              <a:gd name="T16" fmla="*/ 2147483646 w 784"/>
              <a:gd name="T17" fmla="*/ 2147483646 h 1147"/>
              <a:gd name="T18" fmla="*/ 2147483646 w 784"/>
              <a:gd name="T19" fmla="*/ 2147483646 h 1147"/>
              <a:gd name="T20" fmla="*/ 2147483646 w 784"/>
              <a:gd name="T21" fmla="*/ 2147483646 h 1147"/>
              <a:gd name="T22" fmla="*/ 2147483646 w 784"/>
              <a:gd name="T23" fmla="*/ 2147483646 h 1147"/>
              <a:gd name="T24" fmla="*/ 2147483646 w 784"/>
              <a:gd name="T25" fmla="*/ 2147483646 h 1147"/>
              <a:gd name="T26" fmla="*/ 2147483646 w 784"/>
              <a:gd name="T27" fmla="*/ 2147483646 h 1147"/>
              <a:gd name="T28" fmla="*/ 2147483646 w 784"/>
              <a:gd name="T29" fmla="*/ 2147483646 h 1147"/>
              <a:gd name="T30" fmla="*/ 2147483646 w 784"/>
              <a:gd name="T31" fmla="*/ 2147483646 h 1147"/>
              <a:gd name="T32" fmla="*/ 2147483646 w 784"/>
              <a:gd name="T33" fmla="*/ 2147483646 h 1147"/>
              <a:gd name="T34" fmla="*/ 2147483646 w 784"/>
              <a:gd name="T35" fmla="*/ 2147483646 h 1147"/>
              <a:gd name="T36" fmla="*/ 2147483646 w 784"/>
              <a:gd name="T37" fmla="*/ 2147483646 h 1147"/>
              <a:gd name="T38" fmla="*/ 2147483646 w 784"/>
              <a:gd name="T39" fmla="*/ 2147483646 h 1147"/>
              <a:gd name="T40" fmla="*/ 2147483646 w 784"/>
              <a:gd name="T41" fmla="*/ 2147483646 h 1147"/>
              <a:gd name="T42" fmla="*/ 2147483646 w 784"/>
              <a:gd name="T43" fmla="*/ 2147483646 h 1147"/>
              <a:gd name="T44" fmla="*/ 2147483646 w 784"/>
              <a:gd name="T45" fmla="*/ 2147483646 h 1147"/>
              <a:gd name="T46" fmla="*/ 2147483646 w 784"/>
              <a:gd name="T47" fmla="*/ 2147483646 h 1147"/>
              <a:gd name="T48" fmla="*/ 2147483646 w 784"/>
              <a:gd name="T49" fmla="*/ 2147483646 h 1147"/>
              <a:gd name="T50" fmla="*/ 2147483646 w 784"/>
              <a:gd name="T51" fmla="*/ 2147483646 h 114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84"/>
              <a:gd name="T79" fmla="*/ 0 h 1147"/>
              <a:gd name="T80" fmla="*/ 784 w 784"/>
              <a:gd name="T81" fmla="*/ 1147 h 114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84" h="1147">
                <a:moveTo>
                  <a:pt x="0" y="0"/>
                </a:moveTo>
                <a:lnTo>
                  <a:pt x="111" y="69"/>
                </a:lnTo>
                <a:lnTo>
                  <a:pt x="129" y="135"/>
                </a:lnTo>
                <a:lnTo>
                  <a:pt x="141" y="162"/>
                </a:lnTo>
                <a:lnTo>
                  <a:pt x="198" y="237"/>
                </a:lnTo>
                <a:lnTo>
                  <a:pt x="207" y="309"/>
                </a:lnTo>
                <a:lnTo>
                  <a:pt x="237" y="408"/>
                </a:lnTo>
                <a:lnTo>
                  <a:pt x="255" y="501"/>
                </a:lnTo>
                <a:lnTo>
                  <a:pt x="294" y="600"/>
                </a:lnTo>
                <a:lnTo>
                  <a:pt x="303" y="693"/>
                </a:lnTo>
                <a:lnTo>
                  <a:pt x="315" y="777"/>
                </a:lnTo>
                <a:lnTo>
                  <a:pt x="348" y="894"/>
                </a:lnTo>
                <a:lnTo>
                  <a:pt x="378" y="1029"/>
                </a:lnTo>
                <a:lnTo>
                  <a:pt x="399" y="1077"/>
                </a:lnTo>
                <a:lnTo>
                  <a:pt x="429" y="1131"/>
                </a:lnTo>
                <a:lnTo>
                  <a:pt x="489" y="1146"/>
                </a:lnTo>
                <a:lnTo>
                  <a:pt x="519" y="1143"/>
                </a:lnTo>
                <a:lnTo>
                  <a:pt x="555" y="1128"/>
                </a:lnTo>
                <a:lnTo>
                  <a:pt x="594" y="1104"/>
                </a:lnTo>
                <a:lnTo>
                  <a:pt x="654" y="1005"/>
                </a:lnTo>
                <a:lnTo>
                  <a:pt x="687" y="885"/>
                </a:lnTo>
                <a:lnTo>
                  <a:pt x="711" y="792"/>
                </a:lnTo>
                <a:lnTo>
                  <a:pt x="747" y="702"/>
                </a:lnTo>
                <a:lnTo>
                  <a:pt x="783" y="597"/>
                </a:lnTo>
                <a:lnTo>
                  <a:pt x="783" y="549"/>
                </a:lnTo>
                <a:lnTo>
                  <a:pt x="783" y="501"/>
                </a:lnTo>
              </a:path>
            </a:pathLst>
          </a:custGeom>
          <a:noFill/>
          <a:ln w="25400" cap="rnd" cmpd="sng">
            <a:solidFill>
              <a:srgbClr val="FC0128"/>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53" name="Freeform 14">
            <a:extLst>
              <a:ext uri="{FF2B5EF4-FFF2-40B4-BE49-F238E27FC236}">
                <a16:creationId xmlns:a16="http://schemas.microsoft.com/office/drawing/2014/main" id="{D5A8F9B9-2574-E743-9C8E-C99B58E56F6D}"/>
              </a:ext>
            </a:extLst>
          </p:cNvPr>
          <p:cNvSpPr>
            <a:spLocks/>
          </p:cNvSpPr>
          <p:nvPr/>
        </p:nvSpPr>
        <p:spPr bwMode="auto">
          <a:xfrm>
            <a:off x="5938838" y="4064000"/>
            <a:ext cx="468312" cy="420688"/>
          </a:xfrm>
          <a:custGeom>
            <a:avLst/>
            <a:gdLst>
              <a:gd name="T0" fmla="*/ 2147483646 w 295"/>
              <a:gd name="T1" fmla="*/ 2147483646 h 265"/>
              <a:gd name="T2" fmla="*/ 0 w 295"/>
              <a:gd name="T3" fmla="*/ 0 h 265"/>
              <a:gd name="T4" fmla="*/ 2147483646 w 295"/>
              <a:gd name="T5" fmla="*/ 2147483646 h 265"/>
              <a:gd name="T6" fmla="*/ 2147483646 w 295"/>
              <a:gd name="T7" fmla="*/ 2147483646 h 265"/>
              <a:gd name="T8" fmla="*/ 2147483646 w 295"/>
              <a:gd name="T9" fmla="*/ 2147483646 h 265"/>
              <a:gd name="T10" fmla="*/ 2147483646 w 295"/>
              <a:gd name="T11" fmla="*/ 2147483646 h 265"/>
              <a:gd name="T12" fmla="*/ 2147483646 w 295"/>
              <a:gd name="T13" fmla="*/ 2147483646 h 265"/>
              <a:gd name="T14" fmla="*/ 2147483646 w 295"/>
              <a:gd name="T15" fmla="*/ 2147483646 h 265"/>
              <a:gd name="T16" fmla="*/ 2147483646 w 295"/>
              <a:gd name="T17" fmla="*/ 2147483646 h 2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5"/>
              <a:gd name="T28" fmla="*/ 0 h 265"/>
              <a:gd name="T29" fmla="*/ 295 w 295"/>
              <a:gd name="T30" fmla="*/ 265 h 2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5" h="265">
                <a:moveTo>
                  <a:pt x="3" y="9"/>
                </a:moveTo>
                <a:lnTo>
                  <a:pt x="0" y="0"/>
                </a:lnTo>
                <a:lnTo>
                  <a:pt x="123" y="39"/>
                </a:lnTo>
                <a:lnTo>
                  <a:pt x="159" y="84"/>
                </a:lnTo>
                <a:lnTo>
                  <a:pt x="204" y="108"/>
                </a:lnTo>
                <a:lnTo>
                  <a:pt x="243" y="138"/>
                </a:lnTo>
                <a:lnTo>
                  <a:pt x="267" y="174"/>
                </a:lnTo>
                <a:lnTo>
                  <a:pt x="285" y="213"/>
                </a:lnTo>
                <a:lnTo>
                  <a:pt x="294" y="264"/>
                </a:lnTo>
              </a:path>
            </a:pathLst>
          </a:custGeom>
          <a:noFill/>
          <a:ln w="25400" cap="rnd" cmpd="sng">
            <a:solidFill>
              <a:srgbClr val="FC0128"/>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Down Arrow 14">
            <a:extLst>
              <a:ext uri="{FF2B5EF4-FFF2-40B4-BE49-F238E27FC236}">
                <a16:creationId xmlns:a16="http://schemas.microsoft.com/office/drawing/2014/main" id="{0E8CBE2B-5E87-6C4A-BA0B-0C5FEB1B2BB7}"/>
              </a:ext>
            </a:extLst>
          </p:cNvPr>
          <p:cNvSpPr/>
          <p:nvPr/>
        </p:nvSpPr>
        <p:spPr bwMode="auto">
          <a:xfrm rot="14624622">
            <a:off x="6170894" y="4670886"/>
            <a:ext cx="362055" cy="529404"/>
          </a:xfrm>
          <a:prstGeom prst="downArrow">
            <a:avLst>
              <a:gd name="adj1" fmla="val 50000"/>
              <a:gd name="adj2" fmla="val 49416"/>
            </a:avLst>
          </a:prstGeom>
          <a:solidFill>
            <a:srgbClr val="008F00"/>
          </a:solidFill>
          <a:ln w="9525" cap="flat" cmpd="sng" algn="ctr">
            <a:solidFill>
              <a:srgbClr val="FFC000"/>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bodyPr>
          <a:lstStyle/>
          <a:p>
            <a:pPr eaLnBrk="0" fontAlgn="base" hangingPunct="0">
              <a:spcBef>
                <a:spcPct val="30000"/>
              </a:spcBef>
              <a:spcAft>
                <a:spcPct val="30000"/>
              </a:spcAft>
              <a:buClr>
                <a:schemeClr val="accent2"/>
              </a:buClr>
              <a:buSzPct val="100000"/>
              <a:buFontTx/>
              <a:buChar char="•"/>
            </a:pPr>
            <a:endParaRPr lang="x-none" sz="2800" b="1">
              <a:latin typeface="Times New Roman" pitchFamily="18" charset="0"/>
            </a:endParaRPr>
          </a:p>
        </p:txBody>
      </p:sp>
      <p:sp>
        <p:nvSpPr>
          <p:cNvPr id="16" name="Down Arrow 15">
            <a:extLst>
              <a:ext uri="{FF2B5EF4-FFF2-40B4-BE49-F238E27FC236}">
                <a16:creationId xmlns:a16="http://schemas.microsoft.com/office/drawing/2014/main" id="{D0A43F43-F7C0-9B4C-AD9E-7D46FD43C0E4}"/>
              </a:ext>
            </a:extLst>
          </p:cNvPr>
          <p:cNvSpPr/>
          <p:nvPr/>
        </p:nvSpPr>
        <p:spPr bwMode="auto">
          <a:xfrm rot="3774752">
            <a:off x="6907161" y="4291345"/>
            <a:ext cx="362055" cy="529404"/>
          </a:xfrm>
          <a:prstGeom prst="downArrow">
            <a:avLst>
              <a:gd name="adj1" fmla="val 50000"/>
              <a:gd name="adj2" fmla="val 49416"/>
            </a:avLst>
          </a:prstGeom>
          <a:solidFill>
            <a:srgbClr val="008F00"/>
          </a:solidFill>
          <a:ln w="9525" cap="flat" cmpd="sng" algn="ctr">
            <a:solidFill>
              <a:srgbClr val="FFC000"/>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bodyPr>
          <a:lstStyle/>
          <a:p>
            <a:pPr eaLnBrk="0" fontAlgn="base" hangingPunct="0">
              <a:spcBef>
                <a:spcPct val="30000"/>
              </a:spcBef>
              <a:spcAft>
                <a:spcPct val="30000"/>
              </a:spcAft>
              <a:buClr>
                <a:schemeClr val="accent2"/>
              </a:buClr>
              <a:buSzPct val="100000"/>
              <a:buFontTx/>
              <a:buChar char="•"/>
            </a:pPr>
            <a:endParaRPr lang="x-none" sz="2800" b="1">
              <a:latin typeface="Times New Roman" pitchFamily="18" charset="0"/>
            </a:endParaRPr>
          </a:p>
        </p:txBody>
      </p:sp>
      <mc:AlternateContent xmlns:mc="http://schemas.openxmlformats.org/markup-compatibility/2006" xmlns:p14="http://schemas.microsoft.com/office/powerpoint/2010/main" xmlns:iact="http://schemas.microsoft.com/office/powerpoint/2014/inkAction">
        <mc:Choice Requires="p14 iact">
          <p:contentPart p14:bwMode="auto" r:id="rId8">
            <p14:nvContentPartPr>
              <p14:cNvPr id="2" name="Ink 1">
                <a:extLst>
                  <a:ext uri="{FF2B5EF4-FFF2-40B4-BE49-F238E27FC236}">
                    <a16:creationId xmlns:a16="http://schemas.microsoft.com/office/drawing/2014/main" id="{1873ABB8-7650-4A04-8F8D-F9B777941A6C}"/>
                  </a:ext>
                </a:extLst>
              </p14:cNvPr>
              <p14:cNvContentPartPr/>
              <p14:nvPr>
                <p:extLst>
                  <p:ext uri="{42D2F446-02D8-4167-A562-619A0277C38B}">
                    <p15:isNarration xmlns:p15="http://schemas.microsoft.com/office/powerpoint/2012/main" val="1"/>
                  </p:ext>
                </p:extLst>
              </p14:nvPr>
            </p14:nvContentPartPr>
            <p14:xfrm>
              <a:off x="6029760" y="4312440"/>
              <a:ext cx="1337760" cy="938880"/>
            </p14:xfrm>
          </p:contentPart>
        </mc:Choice>
        <mc:Fallback xmlns="">
          <p:pic>
            <p:nvPicPr>
              <p:cNvPr id="2" name="Ink 1">
                <a:extLst>
                  <a:ext uri="{FF2B5EF4-FFF2-40B4-BE49-F238E27FC236}">
                    <a16:creationId xmlns:a16="http://schemas.microsoft.com/office/drawing/2014/main" id="{1873ABB8-7650-4A04-8F8D-F9B777941A6C}"/>
                  </a:ext>
                </a:extLst>
              </p:cNvPr>
              <p:cNvPicPr>
                <a:picLocks noGrp="1" noRot="1" noChangeAspect="1" noMove="1" noResize="1" noEditPoints="1" noAdjustHandles="1" noChangeArrowheads="1" noChangeShapeType="1"/>
              </p:cNvPicPr>
              <p:nvPr/>
            </p:nvPicPr>
            <p:blipFill>
              <a:blip r:embed="rId9"/>
              <a:stretch>
                <a:fillRect/>
              </a:stretch>
            </p:blipFill>
            <p:spPr>
              <a:xfrm>
                <a:off x="6020400" y="4303080"/>
                <a:ext cx="1356480" cy="957600"/>
              </a:xfrm>
              <a:prstGeom prst="rect">
                <a:avLst/>
              </a:prstGeom>
            </p:spPr>
          </p:pic>
        </mc:Fallback>
      </mc:AlternateContent>
      <p:sp>
        <p:nvSpPr>
          <p:cNvPr id="3" name="Rectangle 2"/>
          <p:cNvSpPr/>
          <p:nvPr/>
        </p:nvSpPr>
        <p:spPr>
          <a:xfrm>
            <a:off x="737937" y="1711959"/>
            <a:ext cx="3277173" cy="1754326"/>
          </a:xfrm>
          <a:prstGeom prst="rect">
            <a:avLst/>
          </a:prstGeom>
        </p:spPr>
        <p:txBody>
          <a:bodyPr wrap="square">
            <a:spAutoFit/>
          </a:bodyPr>
          <a:lstStyle/>
          <a:p>
            <a:r>
              <a:rPr lang="lt-LT" dirty="0" smtClean="0"/>
              <a:t>Impulsas greitai sklinda per Hiso pluoštą, kojytes, Purkinje skaidulas ir sukelia skilvelių depoliarizaciją ir susitraukimą.</a:t>
            </a:r>
          </a:p>
          <a:p>
            <a:r>
              <a:rPr lang="lt-LT" dirty="0" smtClean="0"/>
              <a:t>QRS kompleksas EKG rodo skilvelio raumens depoliarizaciją.</a:t>
            </a:r>
            <a:endParaRPr lang="en-IE" dirty="0"/>
          </a:p>
        </p:txBody>
      </p:sp>
    </p:spTree>
    <p:custDataLst>
      <p:tags r:id="rId2"/>
    </p:custDataLst>
    <p:extLst>
      <p:ext uri="{BB962C8B-B14F-4D97-AF65-F5344CB8AC3E}">
        <p14:creationId xmlns:p14="http://schemas.microsoft.com/office/powerpoint/2010/main" val="1579287913"/>
      </p:ext>
    </p:extLst>
  </p:cSld>
  <p:clrMapOvr>
    <a:masterClrMapping/>
  </p:clrMapOvr>
  <p:transition spd="slow" advTm="481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md type="call" cmd="playFrom(0.0)">
                                      <p:cBhvr>
                                        <p:cTn id="7" dur="1" fill="hold"/>
                                        <p:tgtEl>
                                          <p:spTgt spid="2"/>
                                        </p:tgtEl>
                                      </p:cBhvr>
                                    </p:cmd>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up)">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89" name="Object 2">
            <a:extLst>
              <a:ext uri="{FF2B5EF4-FFF2-40B4-BE49-F238E27FC236}">
                <a16:creationId xmlns:a16="http://schemas.microsoft.com/office/drawing/2014/main" id="{EE2A78F5-6490-3B4E-A517-7C92A63868E1}"/>
              </a:ext>
            </a:extLst>
          </p:cNvPr>
          <p:cNvGraphicFramePr>
            <a:graphicFrameLocks/>
          </p:cNvGraphicFramePr>
          <p:nvPr/>
        </p:nvGraphicFramePr>
        <p:xfrm>
          <a:off x="8054976" y="3505201"/>
          <a:ext cx="1412875" cy="885825"/>
        </p:xfrm>
        <a:graphic>
          <a:graphicData uri="http://schemas.openxmlformats.org/presentationml/2006/ole">
            <mc:AlternateContent xmlns:mc="http://schemas.openxmlformats.org/markup-compatibility/2006">
              <mc:Choice xmlns:v="urn:schemas-microsoft-com:vml" Requires="v">
                <p:oleObj spid="_x0000_s5160" name="Image" r:id="rId4" imgW="1790476" imgH="1130159" progId="">
                  <p:embed/>
                </p:oleObj>
              </mc:Choice>
              <mc:Fallback>
                <p:oleObj name="Image" r:id="rId4" imgW="1790476" imgH="1130159" progId="">
                  <p:embed/>
                  <p:pic>
                    <p:nvPicPr>
                      <p:cNvPr id="37889" name="Object 2">
                        <a:extLst>
                          <a:ext uri="{FF2B5EF4-FFF2-40B4-BE49-F238E27FC236}">
                            <a16:creationId xmlns:a16="http://schemas.microsoft.com/office/drawing/2014/main" id="{EE2A78F5-6490-3B4E-A517-7C92A63868E1}"/>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54976" y="3505201"/>
                        <a:ext cx="1412875"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37890" name="Rectangle 3">
            <a:extLst>
              <a:ext uri="{FF2B5EF4-FFF2-40B4-BE49-F238E27FC236}">
                <a16:creationId xmlns:a16="http://schemas.microsoft.com/office/drawing/2014/main" id="{C070D930-907F-564A-B44D-F5AE680F6E96}"/>
              </a:ext>
            </a:extLst>
          </p:cNvPr>
          <p:cNvSpPr>
            <a:spLocks noChangeArrowheads="1"/>
          </p:cNvSpPr>
          <p:nvPr/>
        </p:nvSpPr>
        <p:spPr bwMode="auto">
          <a:xfrm>
            <a:off x="2209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30000"/>
              </a:spcBef>
              <a:spcAft>
                <a:spcPct val="30000"/>
              </a:spcAft>
              <a:buClr>
                <a:schemeClr val="accent2"/>
              </a:buClr>
              <a:buSzPct val="100000"/>
              <a:buChar char="•"/>
              <a:defRPr sz="2800" b="1">
                <a:solidFill>
                  <a:schemeClr val="tx1"/>
                </a:solidFill>
                <a:latin typeface="Times New Roman" panose="02020603050405020304" pitchFamily="18" charset="0"/>
              </a:defRPr>
            </a:lvl1pPr>
            <a:lvl2pPr marL="742950" indent="-285750">
              <a:spcBef>
                <a:spcPct val="30000"/>
              </a:spcBef>
              <a:spcAft>
                <a:spcPct val="30000"/>
              </a:spcAft>
              <a:buClr>
                <a:schemeClr val="accent2"/>
              </a:buClr>
              <a:buSzPct val="100000"/>
              <a:buChar char="-"/>
              <a:defRPr sz="2800" b="1">
                <a:solidFill>
                  <a:schemeClr val="tx1"/>
                </a:solidFill>
                <a:latin typeface="Times New Roman" panose="02020603050405020304" pitchFamily="18" charset="0"/>
              </a:defRPr>
            </a:lvl2pPr>
            <a:lvl3pPr marL="1143000" indent="-228600">
              <a:spcBef>
                <a:spcPct val="30000"/>
              </a:spcBef>
              <a:spcAft>
                <a:spcPct val="30000"/>
              </a:spcAft>
              <a:buClr>
                <a:schemeClr val="accent2"/>
              </a:buClr>
              <a:buSzPct val="100000"/>
              <a:buChar char="•"/>
              <a:defRPr sz="2600" b="1">
                <a:solidFill>
                  <a:schemeClr val="tx1"/>
                </a:solidFill>
                <a:latin typeface="Times New Roman" panose="02020603050405020304" pitchFamily="18" charset="0"/>
              </a:defRPr>
            </a:lvl3pPr>
            <a:lvl4pPr marL="1600200" indent="-228600">
              <a:spcBef>
                <a:spcPct val="30000"/>
              </a:spcBef>
              <a:spcAft>
                <a:spcPct val="30000"/>
              </a:spcAft>
              <a:buClr>
                <a:schemeClr val="accent2"/>
              </a:buClr>
              <a:buSzPct val="100000"/>
              <a:buChar char="-"/>
              <a:defRPr sz="2400" b="1">
                <a:solidFill>
                  <a:schemeClr val="tx1"/>
                </a:solidFill>
                <a:latin typeface="Times New Roman" panose="02020603050405020304" pitchFamily="18" charset="0"/>
              </a:defRPr>
            </a:lvl4pPr>
            <a:lvl5pPr marL="2057400" indent="-22860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5pPr>
            <a:lvl6pPr marL="25146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6pPr>
            <a:lvl7pPr marL="29718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7pPr>
            <a:lvl8pPr marL="34290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8pPr>
            <a:lvl9pPr marL="38862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9pPr>
          </a:lstStyle>
          <a:p>
            <a:endParaRPr lang="lt-LT" altLang="lt-LT"/>
          </a:p>
        </p:txBody>
      </p:sp>
      <p:sp>
        <p:nvSpPr>
          <p:cNvPr id="37891" name="Rectangle 4">
            <a:extLst>
              <a:ext uri="{FF2B5EF4-FFF2-40B4-BE49-F238E27FC236}">
                <a16:creationId xmlns:a16="http://schemas.microsoft.com/office/drawing/2014/main" id="{1EB1C73E-02D7-4343-8131-F94ECFF21FDD}"/>
              </a:ext>
            </a:extLst>
          </p:cNvPr>
          <p:cNvSpPr>
            <a:spLocks noChangeArrowheads="1"/>
          </p:cNvSpPr>
          <p:nvPr/>
        </p:nvSpPr>
        <p:spPr bwMode="auto">
          <a:xfrm>
            <a:off x="4648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30000"/>
              </a:spcBef>
              <a:spcAft>
                <a:spcPct val="30000"/>
              </a:spcAft>
              <a:buClr>
                <a:schemeClr val="accent2"/>
              </a:buClr>
              <a:buSzPct val="100000"/>
              <a:buChar char="•"/>
              <a:defRPr sz="2800" b="1">
                <a:solidFill>
                  <a:schemeClr val="tx1"/>
                </a:solidFill>
                <a:latin typeface="Times New Roman" panose="02020603050405020304" pitchFamily="18" charset="0"/>
              </a:defRPr>
            </a:lvl1pPr>
            <a:lvl2pPr marL="742950" indent="-285750">
              <a:spcBef>
                <a:spcPct val="30000"/>
              </a:spcBef>
              <a:spcAft>
                <a:spcPct val="30000"/>
              </a:spcAft>
              <a:buClr>
                <a:schemeClr val="accent2"/>
              </a:buClr>
              <a:buSzPct val="100000"/>
              <a:buChar char="-"/>
              <a:defRPr sz="2800" b="1">
                <a:solidFill>
                  <a:schemeClr val="tx1"/>
                </a:solidFill>
                <a:latin typeface="Times New Roman" panose="02020603050405020304" pitchFamily="18" charset="0"/>
              </a:defRPr>
            </a:lvl2pPr>
            <a:lvl3pPr marL="1143000" indent="-228600">
              <a:spcBef>
                <a:spcPct val="30000"/>
              </a:spcBef>
              <a:spcAft>
                <a:spcPct val="30000"/>
              </a:spcAft>
              <a:buClr>
                <a:schemeClr val="accent2"/>
              </a:buClr>
              <a:buSzPct val="100000"/>
              <a:buChar char="•"/>
              <a:defRPr sz="2600" b="1">
                <a:solidFill>
                  <a:schemeClr val="tx1"/>
                </a:solidFill>
                <a:latin typeface="Times New Roman" panose="02020603050405020304" pitchFamily="18" charset="0"/>
              </a:defRPr>
            </a:lvl3pPr>
            <a:lvl4pPr marL="1600200" indent="-228600">
              <a:spcBef>
                <a:spcPct val="30000"/>
              </a:spcBef>
              <a:spcAft>
                <a:spcPct val="30000"/>
              </a:spcAft>
              <a:buClr>
                <a:schemeClr val="accent2"/>
              </a:buClr>
              <a:buSzPct val="100000"/>
              <a:buChar char="-"/>
              <a:defRPr sz="2400" b="1">
                <a:solidFill>
                  <a:schemeClr val="tx1"/>
                </a:solidFill>
                <a:latin typeface="Times New Roman" panose="02020603050405020304" pitchFamily="18" charset="0"/>
              </a:defRPr>
            </a:lvl4pPr>
            <a:lvl5pPr marL="2057400" indent="-22860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5pPr>
            <a:lvl6pPr marL="25146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6pPr>
            <a:lvl7pPr marL="29718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7pPr>
            <a:lvl8pPr marL="34290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8pPr>
            <a:lvl9pPr marL="38862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9pPr>
          </a:lstStyle>
          <a:p>
            <a:endParaRPr lang="lt-LT" altLang="lt-LT"/>
          </a:p>
        </p:txBody>
      </p:sp>
      <p:sp>
        <p:nvSpPr>
          <p:cNvPr id="37892" name="Rectangle 5">
            <a:extLst>
              <a:ext uri="{FF2B5EF4-FFF2-40B4-BE49-F238E27FC236}">
                <a16:creationId xmlns:a16="http://schemas.microsoft.com/office/drawing/2014/main" id="{78810F7A-E522-E547-A57B-FFE6424823FA}"/>
              </a:ext>
            </a:extLst>
          </p:cNvPr>
          <p:cNvSpPr>
            <a:spLocks noChangeArrowheads="1"/>
          </p:cNvSpPr>
          <p:nvPr/>
        </p:nvSpPr>
        <p:spPr bwMode="auto">
          <a:xfrm>
            <a:off x="2209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30000"/>
              </a:spcBef>
              <a:spcAft>
                <a:spcPct val="30000"/>
              </a:spcAft>
              <a:buClr>
                <a:schemeClr val="accent2"/>
              </a:buClr>
              <a:buSzPct val="100000"/>
              <a:buChar char="•"/>
              <a:defRPr sz="2800" b="1">
                <a:solidFill>
                  <a:schemeClr val="tx1"/>
                </a:solidFill>
                <a:latin typeface="Times New Roman" panose="02020603050405020304" pitchFamily="18" charset="0"/>
              </a:defRPr>
            </a:lvl1pPr>
            <a:lvl2pPr marL="742950" indent="-285750">
              <a:spcBef>
                <a:spcPct val="30000"/>
              </a:spcBef>
              <a:spcAft>
                <a:spcPct val="30000"/>
              </a:spcAft>
              <a:buClr>
                <a:schemeClr val="accent2"/>
              </a:buClr>
              <a:buSzPct val="100000"/>
              <a:buChar char="-"/>
              <a:defRPr sz="2800" b="1">
                <a:solidFill>
                  <a:schemeClr val="tx1"/>
                </a:solidFill>
                <a:latin typeface="Times New Roman" panose="02020603050405020304" pitchFamily="18" charset="0"/>
              </a:defRPr>
            </a:lvl2pPr>
            <a:lvl3pPr marL="1143000" indent="-228600">
              <a:spcBef>
                <a:spcPct val="30000"/>
              </a:spcBef>
              <a:spcAft>
                <a:spcPct val="30000"/>
              </a:spcAft>
              <a:buClr>
                <a:schemeClr val="accent2"/>
              </a:buClr>
              <a:buSzPct val="100000"/>
              <a:buChar char="•"/>
              <a:defRPr sz="2600" b="1">
                <a:solidFill>
                  <a:schemeClr val="tx1"/>
                </a:solidFill>
                <a:latin typeface="Times New Roman" panose="02020603050405020304" pitchFamily="18" charset="0"/>
              </a:defRPr>
            </a:lvl3pPr>
            <a:lvl4pPr marL="1600200" indent="-228600">
              <a:spcBef>
                <a:spcPct val="30000"/>
              </a:spcBef>
              <a:spcAft>
                <a:spcPct val="30000"/>
              </a:spcAft>
              <a:buClr>
                <a:schemeClr val="accent2"/>
              </a:buClr>
              <a:buSzPct val="100000"/>
              <a:buChar char="-"/>
              <a:defRPr sz="2400" b="1">
                <a:solidFill>
                  <a:schemeClr val="tx1"/>
                </a:solidFill>
                <a:latin typeface="Times New Roman" panose="02020603050405020304" pitchFamily="18" charset="0"/>
              </a:defRPr>
            </a:lvl4pPr>
            <a:lvl5pPr marL="2057400" indent="-22860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5pPr>
            <a:lvl6pPr marL="25146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6pPr>
            <a:lvl7pPr marL="29718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7pPr>
            <a:lvl8pPr marL="34290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8pPr>
            <a:lvl9pPr marL="38862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9pPr>
          </a:lstStyle>
          <a:p>
            <a:endParaRPr lang="lt-LT" altLang="lt-LT"/>
          </a:p>
        </p:txBody>
      </p:sp>
      <p:sp>
        <p:nvSpPr>
          <p:cNvPr id="37893" name="Rectangle 6">
            <a:extLst>
              <a:ext uri="{FF2B5EF4-FFF2-40B4-BE49-F238E27FC236}">
                <a16:creationId xmlns:a16="http://schemas.microsoft.com/office/drawing/2014/main" id="{16ABDCF2-27F7-9D42-8537-36BDAD9B4CFA}"/>
              </a:ext>
            </a:extLst>
          </p:cNvPr>
          <p:cNvSpPr>
            <a:spLocks noChangeArrowheads="1"/>
          </p:cNvSpPr>
          <p:nvPr/>
        </p:nvSpPr>
        <p:spPr bwMode="auto">
          <a:xfrm>
            <a:off x="4648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30000"/>
              </a:spcBef>
              <a:spcAft>
                <a:spcPct val="30000"/>
              </a:spcAft>
              <a:buClr>
                <a:schemeClr val="accent2"/>
              </a:buClr>
              <a:buSzPct val="100000"/>
              <a:buChar char="•"/>
              <a:defRPr sz="2800" b="1">
                <a:solidFill>
                  <a:schemeClr val="tx1"/>
                </a:solidFill>
                <a:latin typeface="Times New Roman" panose="02020603050405020304" pitchFamily="18" charset="0"/>
              </a:defRPr>
            </a:lvl1pPr>
            <a:lvl2pPr marL="742950" indent="-285750">
              <a:spcBef>
                <a:spcPct val="30000"/>
              </a:spcBef>
              <a:spcAft>
                <a:spcPct val="30000"/>
              </a:spcAft>
              <a:buClr>
                <a:schemeClr val="accent2"/>
              </a:buClr>
              <a:buSzPct val="100000"/>
              <a:buChar char="-"/>
              <a:defRPr sz="2800" b="1">
                <a:solidFill>
                  <a:schemeClr val="tx1"/>
                </a:solidFill>
                <a:latin typeface="Times New Roman" panose="02020603050405020304" pitchFamily="18" charset="0"/>
              </a:defRPr>
            </a:lvl2pPr>
            <a:lvl3pPr marL="1143000" indent="-228600">
              <a:spcBef>
                <a:spcPct val="30000"/>
              </a:spcBef>
              <a:spcAft>
                <a:spcPct val="30000"/>
              </a:spcAft>
              <a:buClr>
                <a:schemeClr val="accent2"/>
              </a:buClr>
              <a:buSzPct val="100000"/>
              <a:buChar char="•"/>
              <a:defRPr sz="2600" b="1">
                <a:solidFill>
                  <a:schemeClr val="tx1"/>
                </a:solidFill>
                <a:latin typeface="Times New Roman" panose="02020603050405020304" pitchFamily="18" charset="0"/>
              </a:defRPr>
            </a:lvl3pPr>
            <a:lvl4pPr marL="1600200" indent="-228600">
              <a:spcBef>
                <a:spcPct val="30000"/>
              </a:spcBef>
              <a:spcAft>
                <a:spcPct val="30000"/>
              </a:spcAft>
              <a:buClr>
                <a:schemeClr val="accent2"/>
              </a:buClr>
              <a:buSzPct val="100000"/>
              <a:buChar char="-"/>
              <a:defRPr sz="2400" b="1">
                <a:solidFill>
                  <a:schemeClr val="tx1"/>
                </a:solidFill>
                <a:latin typeface="Times New Roman" panose="02020603050405020304" pitchFamily="18" charset="0"/>
              </a:defRPr>
            </a:lvl4pPr>
            <a:lvl5pPr marL="2057400" indent="-22860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5pPr>
            <a:lvl6pPr marL="25146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6pPr>
            <a:lvl7pPr marL="29718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7pPr>
            <a:lvl8pPr marL="34290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8pPr>
            <a:lvl9pPr marL="38862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9pPr>
          </a:lstStyle>
          <a:p>
            <a:endParaRPr lang="lt-LT" altLang="lt-LT"/>
          </a:p>
        </p:txBody>
      </p:sp>
      <p:sp>
        <p:nvSpPr>
          <p:cNvPr id="37894" name="Rectangle 7">
            <a:extLst>
              <a:ext uri="{FF2B5EF4-FFF2-40B4-BE49-F238E27FC236}">
                <a16:creationId xmlns:a16="http://schemas.microsoft.com/office/drawing/2014/main" id="{573C9B07-EB05-4542-BB5F-3A5D79316BF7}"/>
              </a:ext>
            </a:extLst>
          </p:cNvPr>
          <p:cNvSpPr>
            <a:spLocks noChangeArrowheads="1"/>
          </p:cNvSpPr>
          <p:nvPr/>
        </p:nvSpPr>
        <p:spPr bwMode="auto">
          <a:xfrm>
            <a:off x="2209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30000"/>
              </a:spcBef>
              <a:spcAft>
                <a:spcPct val="30000"/>
              </a:spcAft>
              <a:buClr>
                <a:schemeClr val="accent2"/>
              </a:buClr>
              <a:buSzPct val="100000"/>
              <a:buChar char="•"/>
              <a:defRPr sz="2800" b="1">
                <a:solidFill>
                  <a:schemeClr val="tx1"/>
                </a:solidFill>
                <a:latin typeface="Times New Roman" panose="02020603050405020304" pitchFamily="18" charset="0"/>
              </a:defRPr>
            </a:lvl1pPr>
            <a:lvl2pPr marL="742950" indent="-285750">
              <a:spcBef>
                <a:spcPct val="30000"/>
              </a:spcBef>
              <a:spcAft>
                <a:spcPct val="30000"/>
              </a:spcAft>
              <a:buClr>
                <a:schemeClr val="accent2"/>
              </a:buClr>
              <a:buSzPct val="100000"/>
              <a:buChar char="-"/>
              <a:defRPr sz="2800" b="1">
                <a:solidFill>
                  <a:schemeClr val="tx1"/>
                </a:solidFill>
                <a:latin typeface="Times New Roman" panose="02020603050405020304" pitchFamily="18" charset="0"/>
              </a:defRPr>
            </a:lvl2pPr>
            <a:lvl3pPr marL="1143000" indent="-228600">
              <a:spcBef>
                <a:spcPct val="30000"/>
              </a:spcBef>
              <a:spcAft>
                <a:spcPct val="30000"/>
              </a:spcAft>
              <a:buClr>
                <a:schemeClr val="accent2"/>
              </a:buClr>
              <a:buSzPct val="100000"/>
              <a:buChar char="•"/>
              <a:defRPr sz="2600" b="1">
                <a:solidFill>
                  <a:schemeClr val="tx1"/>
                </a:solidFill>
                <a:latin typeface="Times New Roman" panose="02020603050405020304" pitchFamily="18" charset="0"/>
              </a:defRPr>
            </a:lvl3pPr>
            <a:lvl4pPr marL="1600200" indent="-228600">
              <a:spcBef>
                <a:spcPct val="30000"/>
              </a:spcBef>
              <a:spcAft>
                <a:spcPct val="30000"/>
              </a:spcAft>
              <a:buClr>
                <a:schemeClr val="accent2"/>
              </a:buClr>
              <a:buSzPct val="100000"/>
              <a:buChar char="-"/>
              <a:defRPr sz="2400" b="1">
                <a:solidFill>
                  <a:schemeClr val="tx1"/>
                </a:solidFill>
                <a:latin typeface="Times New Roman" panose="02020603050405020304" pitchFamily="18" charset="0"/>
              </a:defRPr>
            </a:lvl4pPr>
            <a:lvl5pPr marL="2057400" indent="-22860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5pPr>
            <a:lvl6pPr marL="25146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6pPr>
            <a:lvl7pPr marL="29718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7pPr>
            <a:lvl8pPr marL="34290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8pPr>
            <a:lvl9pPr marL="3886200" indent="-228600" eaLnBrk="0" fontAlgn="base" hangingPunct="0">
              <a:spcBef>
                <a:spcPct val="30000"/>
              </a:spcBef>
              <a:spcAft>
                <a:spcPct val="30000"/>
              </a:spcAft>
              <a:buClr>
                <a:schemeClr val="accent2"/>
              </a:buClr>
              <a:buSzPct val="100000"/>
              <a:buChar char="•"/>
              <a:defRPr sz="2200" b="1">
                <a:solidFill>
                  <a:schemeClr val="tx1"/>
                </a:solidFill>
                <a:latin typeface="Times New Roman" panose="02020603050405020304" pitchFamily="18" charset="0"/>
              </a:defRPr>
            </a:lvl9pPr>
          </a:lstStyle>
          <a:p>
            <a:endParaRPr lang="lt-LT" altLang="lt-LT"/>
          </a:p>
        </p:txBody>
      </p:sp>
      <p:pic>
        <p:nvPicPr>
          <p:cNvPr id="19464" name="Picture 8">
            <a:extLst>
              <a:ext uri="{FF2B5EF4-FFF2-40B4-BE49-F238E27FC236}">
                <a16:creationId xmlns:a16="http://schemas.microsoft.com/office/drawing/2014/main" id="{810DACE9-1E30-6349-8200-3C85E0AE6418}"/>
              </a:ext>
            </a:extLst>
          </p:cNvPr>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76739" y="2273300"/>
            <a:ext cx="3140075" cy="3987800"/>
          </a:xfrm>
          <a:prstGeom prst="rect">
            <a:avLst/>
          </a:prstGeom>
          <a:solidFill>
            <a:schemeClr val="accent1"/>
          </a:solidFill>
          <a:ln w="12700">
            <a:solidFill>
              <a:srgbClr val="000000"/>
            </a:solidFill>
            <a:miter lim="800000"/>
            <a:headEnd/>
            <a:tailEnd/>
          </a:ln>
          <a:effectLst>
            <a:outerShdw blurRad="63500" dist="107763" dir="2700000" algn="ctr" rotWithShape="0">
              <a:schemeClr val="bg2">
                <a:alpha val="74998"/>
              </a:schemeClr>
            </a:outerShdw>
          </a:effectLst>
        </p:spPr>
      </p:pic>
      <p:sp>
        <p:nvSpPr>
          <p:cNvPr id="543753" name="Rectangle 9">
            <a:extLst>
              <a:ext uri="{FF2B5EF4-FFF2-40B4-BE49-F238E27FC236}">
                <a16:creationId xmlns:a16="http://schemas.microsoft.com/office/drawing/2014/main" id="{DAB01810-97B2-424B-9C17-BB1C8B7CDDC9}"/>
              </a:ext>
            </a:extLst>
          </p:cNvPr>
          <p:cNvSpPr>
            <a:spLocks noGrp="1" noChangeArrowheads="1"/>
          </p:cNvSpPr>
          <p:nvPr>
            <p:ph type="title"/>
          </p:nvPr>
        </p:nvSpPr>
        <p:spPr/>
        <p:txBody>
          <a:bodyPr>
            <a:normAutofit/>
          </a:bodyPr>
          <a:lstStyle/>
          <a:p>
            <a:pPr>
              <a:defRPr/>
            </a:pPr>
            <a:r>
              <a:rPr lang="lt-LT" dirty="0" smtClean="0"/>
              <a:t>Širdies elektrinių reiškinių atsiradimas</a:t>
            </a:r>
            <a:endParaRPr lang="en-US" noProof="0" dirty="0"/>
          </a:p>
        </p:txBody>
      </p:sp>
      <p:sp>
        <p:nvSpPr>
          <p:cNvPr id="2" name="Rectangle 1"/>
          <p:cNvSpPr/>
          <p:nvPr/>
        </p:nvSpPr>
        <p:spPr>
          <a:xfrm>
            <a:off x="655435" y="1811635"/>
            <a:ext cx="3586556" cy="1477328"/>
          </a:xfrm>
          <a:prstGeom prst="rect">
            <a:avLst/>
          </a:prstGeom>
        </p:spPr>
        <p:txBody>
          <a:bodyPr wrap="square">
            <a:spAutoFit/>
          </a:bodyPr>
          <a:lstStyle/>
          <a:p>
            <a:r>
              <a:rPr lang="lt-LT" dirty="0" smtClean="0"/>
              <a:t>T banga EKG rodo skilvelių repoliarizaciją ir relaksaciją.</a:t>
            </a:r>
          </a:p>
          <a:p>
            <a:r>
              <a:rPr lang="lt-LT" dirty="0" smtClean="0"/>
              <a:t>QRS komplekso metu vyksta prieširdžių repoliarizacija ir relaksacija.</a:t>
            </a:r>
            <a:endParaRPr lang="en-IE" dirty="0"/>
          </a:p>
        </p:txBody>
      </p:sp>
    </p:spTree>
    <p:extLst>
      <p:ext uri="{BB962C8B-B14F-4D97-AF65-F5344CB8AC3E}">
        <p14:creationId xmlns:p14="http://schemas.microsoft.com/office/powerpoint/2010/main" val="2307263047"/>
      </p:ext>
    </p:extLst>
  </p:cSld>
  <p:clrMapOvr>
    <a:masterClrMapping/>
  </p:clrMapOvr>
  <p:transition spd="slow" advTm="14558"/>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normAutofit/>
          </a:bodyPr>
          <a:lstStyle/>
          <a:p>
            <a:r>
              <a:rPr lang="lt-LT" dirty="0" smtClean="0"/>
              <a:t>Išemijos, pažeidimo, nekrozės lokalizacija</a:t>
            </a:r>
            <a:endParaRPr lang="ru-RU" dirty="0"/>
          </a:p>
        </p:txBody>
      </p:sp>
      <p:sp>
        <p:nvSpPr>
          <p:cNvPr id="169987" name="Rectangle 3"/>
          <p:cNvSpPr>
            <a:spLocks noGrp="1" noChangeArrowheads="1"/>
          </p:cNvSpPr>
          <p:nvPr>
            <p:ph type="body" idx="1"/>
          </p:nvPr>
        </p:nvSpPr>
        <p:spPr/>
        <p:txBody>
          <a:bodyPr/>
          <a:lstStyle/>
          <a:p>
            <a:endParaRPr lang="ru-RU" dirty="0" smtClean="0"/>
          </a:p>
          <a:p>
            <a:r>
              <a:rPr lang="en-US" dirty="0" smtClean="0"/>
              <a:t>II,III</a:t>
            </a:r>
            <a:r>
              <a:rPr lang="en-US" dirty="0"/>
              <a:t>, </a:t>
            </a:r>
            <a:r>
              <a:rPr lang="en-US" dirty="0" err="1"/>
              <a:t>aVF</a:t>
            </a:r>
            <a:r>
              <a:rPr lang="en-US" dirty="0"/>
              <a:t> –</a:t>
            </a:r>
            <a:r>
              <a:rPr lang="lt-LT" dirty="0" smtClean="0"/>
              <a:t>apatinė siena</a:t>
            </a:r>
            <a:r>
              <a:rPr lang="ru-RU" dirty="0" smtClean="0"/>
              <a:t>,</a:t>
            </a:r>
            <a:endParaRPr lang="ru-RU" dirty="0"/>
          </a:p>
          <a:p>
            <a:r>
              <a:rPr lang="en-US" dirty="0"/>
              <a:t>V 1, 2 –</a:t>
            </a:r>
            <a:r>
              <a:rPr lang="lt-LT" dirty="0" smtClean="0"/>
              <a:t>priekinė siena</a:t>
            </a:r>
            <a:r>
              <a:rPr lang="ru-RU" dirty="0" smtClean="0"/>
              <a:t>,</a:t>
            </a:r>
            <a:endParaRPr lang="ru-RU" dirty="0"/>
          </a:p>
          <a:p>
            <a:r>
              <a:rPr lang="en-US" dirty="0"/>
              <a:t>V</a:t>
            </a:r>
            <a:r>
              <a:rPr lang="en-US" dirty="0" smtClean="0"/>
              <a:t>  3,4 </a:t>
            </a:r>
            <a:r>
              <a:rPr lang="en-US" dirty="0"/>
              <a:t>–</a:t>
            </a:r>
            <a:r>
              <a:rPr lang="lt-LT" dirty="0" smtClean="0"/>
              <a:t>viršūnė</a:t>
            </a:r>
            <a:r>
              <a:rPr lang="ru-RU" dirty="0" smtClean="0"/>
              <a:t>,</a:t>
            </a:r>
          </a:p>
          <a:p>
            <a:r>
              <a:rPr lang="en-US" dirty="0" smtClean="0"/>
              <a:t>I, </a:t>
            </a:r>
            <a:r>
              <a:rPr lang="en-US" dirty="0" err="1" smtClean="0"/>
              <a:t>aVL</a:t>
            </a:r>
            <a:r>
              <a:rPr lang="en-US" dirty="0" smtClean="0"/>
              <a:t>, V </a:t>
            </a:r>
            <a:r>
              <a:rPr lang="en-US" dirty="0"/>
              <a:t>5, 6 –</a:t>
            </a:r>
            <a:r>
              <a:rPr lang="lt-LT" dirty="0" smtClean="0"/>
              <a:t>šoninė siena</a:t>
            </a:r>
            <a:endParaRPr lang="ru-RU" dirty="0"/>
          </a:p>
        </p:txBody>
      </p:sp>
      <p:pic>
        <p:nvPicPr>
          <p:cNvPr id="4" name="~PP2386.WAV">
            <a:hlinkClick r:id="" action="ppaction://media"/>
          </p:cNvPr>
          <p:cNvPicPr>
            <a:picLocks noRot="1" noChangeAspect="1"/>
          </p:cNvPicPr>
          <p:nvPr>
            <a:wavAudioFile r:embed="rId1" name="~PP2386.WAV"/>
          </p:nvPr>
        </p:nvPicPr>
        <p:blipFill>
          <a:blip r:embed="rId3"/>
          <a:stretch>
            <a:fillRect/>
          </a:stretch>
        </p:blipFill>
        <p:spPr>
          <a:xfrm>
            <a:off x="10156825" y="6346825"/>
            <a:ext cx="304800" cy="304800"/>
          </a:xfrm>
          <a:prstGeom prst="rect">
            <a:avLst/>
          </a:prstGeom>
        </p:spPr>
      </p:pic>
    </p:spTree>
    <p:extLst>
      <p:ext uri="{BB962C8B-B14F-4D97-AF65-F5344CB8AC3E}">
        <p14:creationId xmlns:p14="http://schemas.microsoft.com/office/powerpoint/2010/main" val="3462330022"/>
      </p:ext>
    </p:extLst>
  </p:cSld>
  <p:clrMapOvr>
    <a:masterClrMapping/>
  </p:clrMapOvr>
  <p:transition advTm="7357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ecg.utah.edu/img/items/Normal%2012_Lead%20ECG.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09772" y="2598072"/>
            <a:ext cx="8601456" cy="412089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230659" y="297984"/>
            <a:ext cx="10313641" cy="2031325"/>
          </a:xfrm>
          <a:prstGeom prst="rect">
            <a:avLst/>
          </a:prstGeom>
        </p:spPr>
        <p:txBody>
          <a:bodyPr wrap="square">
            <a:spAutoFit/>
          </a:bodyPr>
          <a:lstStyle/>
          <a:p>
            <a:r>
              <a:rPr lang="lt-LT" b="1" i="0" dirty="0" smtClean="0">
                <a:effectLst/>
                <a:latin typeface="Arial" panose="020B0604020202020204" pitchFamily="34" charset="0"/>
              </a:rPr>
              <a:t>Įprasta P banga</a:t>
            </a:r>
          </a:p>
          <a:p>
            <a:endParaRPr lang="lt-LT" b="1" i="0" dirty="0" smtClean="0">
              <a:effectLst/>
              <a:latin typeface="Arial" panose="020B0604020202020204" pitchFamily="34" charset="0"/>
            </a:endParaRPr>
          </a:p>
          <a:p>
            <a:r>
              <a:rPr lang="lt-LT" b="1" i="0" dirty="0" smtClean="0">
                <a:effectLst/>
                <a:latin typeface="Arial" panose="020B0604020202020204" pitchFamily="34" charset="0"/>
              </a:rPr>
              <a:t>P banga atspindi nuoseklų dešiniojo ir kairiojo prieširdžio aktyvavimą, dažnai matomos dantytos arba dvifazės dešiniojo ir kairiojo prieširdžio aktyvavimo P bangos.</a:t>
            </a:r>
            <a:endParaRPr lang="en-US" b="0" i="0" dirty="0" smtClean="0">
              <a:effectLst/>
              <a:latin typeface="Arial" panose="020B0604020202020204" pitchFamily="34" charset="0"/>
            </a:endParaRPr>
          </a:p>
          <a:p>
            <a:endParaRPr lang="en-US" dirty="0">
              <a:latin typeface="Arial" panose="020B0604020202020204" pitchFamily="34" charset="0"/>
            </a:endParaRPr>
          </a:p>
          <a:p>
            <a:endParaRPr lang="en-US" b="0" i="0" dirty="0" smtClean="0">
              <a:effectLst/>
              <a:latin typeface="Arial" panose="020B0604020202020204" pitchFamily="34" charset="0"/>
            </a:endParaRPr>
          </a:p>
          <a:p>
            <a:endParaRPr lang="en-US" b="0" i="0" dirty="0" smtClean="0">
              <a:effectLst/>
              <a:latin typeface="Arial" panose="020B0604020202020204" pitchFamily="34" charset="0"/>
            </a:endParaRPr>
          </a:p>
        </p:txBody>
      </p:sp>
      <p:sp>
        <p:nvSpPr>
          <p:cNvPr id="7" name="Rectangle 6"/>
          <p:cNvSpPr/>
          <p:nvPr/>
        </p:nvSpPr>
        <p:spPr>
          <a:xfrm>
            <a:off x="795090" y="6349636"/>
            <a:ext cx="2218171" cy="369332"/>
          </a:xfrm>
          <a:prstGeom prst="rect">
            <a:avLst/>
          </a:prstGeom>
        </p:spPr>
        <p:txBody>
          <a:bodyPr wrap="none">
            <a:spAutoFit/>
          </a:bodyPr>
          <a:lstStyle/>
          <a:p>
            <a:r>
              <a:rPr lang="en-IE" dirty="0" smtClean="0"/>
              <a:t>https://ecg.utah.edu/</a:t>
            </a:r>
            <a:endParaRPr lang="en-IE" dirty="0"/>
          </a:p>
        </p:txBody>
      </p:sp>
      <p:sp>
        <p:nvSpPr>
          <p:cNvPr id="2" name="Rectangle 1"/>
          <p:cNvSpPr/>
          <p:nvPr/>
        </p:nvSpPr>
        <p:spPr>
          <a:xfrm>
            <a:off x="213517" y="2402575"/>
            <a:ext cx="3127824" cy="1200329"/>
          </a:xfrm>
          <a:prstGeom prst="rect">
            <a:avLst/>
          </a:prstGeom>
        </p:spPr>
        <p:txBody>
          <a:bodyPr wrap="square">
            <a:spAutoFit/>
          </a:bodyPr>
          <a:lstStyle/>
          <a:p>
            <a:r>
              <a:rPr lang="lt-LT" dirty="0" smtClean="0"/>
              <a:t>P trukmė &lt; 0,12 sek</a:t>
            </a:r>
          </a:p>
          <a:p>
            <a:r>
              <a:rPr lang="lt-LT" dirty="0" smtClean="0"/>
              <a:t>P amplitudė &lt; 2,5 mm</a:t>
            </a:r>
          </a:p>
          <a:p>
            <a:r>
              <a:rPr lang="lt-LT" dirty="0" smtClean="0"/>
              <a:t>P bangos ašis: nuo 0° iki +75°</a:t>
            </a:r>
          </a:p>
          <a:p>
            <a:r>
              <a:rPr lang="lt-LT" dirty="0" smtClean="0"/>
              <a:t>Gali matytis skilusios P bangos</a:t>
            </a:r>
            <a:endParaRPr lang="en-IE" dirty="0"/>
          </a:p>
        </p:txBody>
      </p:sp>
    </p:spTree>
    <p:extLst>
      <p:ext uri="{BB962C8B-B14F-4D97-AF65-F5344CB8AC3E}">
        <p14:creationId xmlns:p14="http://schemas.microsoft.com/office/powerpoint/2010/main" val="15908895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QRS Complex</a:t>
            </a:r>
            <a:br>
              <a:rPr lang="en-US" b="1" dirty="0" smtClean="0"/>
            </a:br>
            <a:endParaRPr lang="en-IE" dirty="0"/>
          </a:p>
        </p:txBody>
      </p:sp>
      <p:sp>
        <p:nvSpPr>
          <p:cNvPr id="3" name="Content Placeholder 2"/>
          <p:cNvSpPr>
            <a:spLocks noGrp="1"/>
          </p:cNvSpPr>
          <p:nvPr>
            <p:ph idx="1"/>
          </p:nvPr>
        </p:nvSpPr>
        <p:spPr/>
        <p:txBody>
          <a:bodyPr>
            <a:normAutofit lnSpcReduction="10000"/>
          </a:bodyPr>
          <a:lstStyle/>
          <a:p>
            <a:r>
              <a:rPr lang="lt-LT" dirty="0" smtClean="0"/>
              <a:t>QRS rodo tuo pačiu metu vykstantį DS ir KS aktyvavimą, nors didžioji QRS bangos forma gaunama iš didesnio KS raumenų.</a:t>
            </a:r>
          </a:p>
          <a:p>
            <a:r>
              <a:rPr lang="lt-LT" dirty="0" smtClean="0"/>
              <a:t>QRS trukmė ≤ 0,10 sek</a:t>
            </a:r>
          </a:p>
          <a:p>
            <a:r>
              <a:rPr lang="lt-LT" dirty="0" smtClean="0"/>
              <a:t>QRS amplitudė yra skirtinga tam tikrose derivacijose. Voltažą lemia du QRS dalykai:</a:t>
            </a:r>
          </a:p>
          <a:p>
            <a:pPr marL="0" indent="0">
              <a:buNone/>
            </a:pPr>
            <a:r>
              <a:rPr lang="lt-LT" dirty="0" smtClean="0"/>
              <a:t>a) Skilvelių dydis (ty. kuo didesnis, tuo didesnis voltažas)</a:t>
            </a:r>
          </a:p>
          <a:p>
            <a:pPr marL="0" indent="0">
              <a:buNone/>
            </a:pPr>
            <a:r>
              <a:rPr lang="lt-LT" dirty="0" smtClean="0"/>
              <a:t>b) Krūtinės ląstos elektrodų artumas prie skilvelių (kuo arčiau, tuo didesnis volltažas)</a:t>
            </a:r>
          </a:p>
          <a:p>
            <a:r>
              <a:rPr lang="lt-LT" dirty="0" smtClean="0"/>
              <a:t>Normali QRS ašis (+90° iki -30°); tai reiškia, kad II ir I derivacijose QRS kryptis dažniausiai yra teigiama.</a:t>
            </a:r>
          </a:p>
        </p:txBody>
      </p:sp>
    </p:spTree>
    <p:extLst>
      <p:ext uri="{BB962C8B-B14F-4D97-AF65-F5344CB8AC3E}">
        <p14:creationId xmlns:p14="http://schemas.microsoft.com/office/powerpoint/2010/main" val="26192704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a:xfrm>
            <a:off x="509587" y="1690688"/>
            <a:ext cx="8748713" cy="4351338"/>
          </a:xfrm>
        </p:spPr>
        <p:txBody>
          <a:bodyPr>
            <a:normAutofit fontScale="92500" lnSpcReduction="20000"/>
          </a:bodyPr>
          <a:lstStyle/>
          <a:p>
            <a:r>
              <a:rPr lang="lt-LT" dirty="0" smtClean="0"/>
              <a:t>Suaugusiesiems QRS kompleksas paprastai trunka 80–100 ms; vaikams jis gali būti trumpesnis.</a:t>
            </a:r>
          </a:p>
          <a:p>
            <a:r>
              <a:rPr lang="lt-LT" dirty="0" smtClean="0"/>
              <a:t>Q, R ir S bangos atsiranda greitai iš eilės, ne visos atsiranda visose derivacijose, todėl paprastai vertinamos kartu. </a:t>
            </a:r>
          </a:p>
          <a:p>
            <a:r>
              <a:rPr lang="lt-LT" dirty="0" smtClean="0"/>
              <a:t>Q banga yra bet koks nukrypimas žemyn iškart po P bangos. </a:t>
            </a:r>
          </a:p>
          <a:p>
            <a:r>
              <a:rPr lang="lt-LT" dirty="0" smtClean="0"/>
              <a:t>R banga seka kaip teigiama banga į viršų, o S banga yra bet koks nukrypimas žemyn po R bangos. </a:t>
            </a:r>
          </a:p>
          <a:p>
            <a:r>
              <a:rPr lang="lt-LT" dirty="0" smtClean="0"/>
              <a:t>T banga stebima po S bangos, o kai kuriais atvejais po T bangos stebima papildoma U banga.</a:t>
            </a:r>
          </a:p>
          <a:p>
            <a:r>
              <a:rPr lang="lt-LT" dirty="0" smtClean="0"/>
              <a:t>Norėdami matuoti QRS intervalą, pradėkite nuo PR intervalo pabaigos (arba Q bangos pradžios) iki S bangos pabaigos. Paprastai šis intervalas yra 0,08–0,10 sekundės. Kai trukmė ilgesnė, tai laikoma plačiu QRS kompleksu.</a:t>
            </a:r>
            <a:endParaRPr lang="en-US" dirty="0"/>
          </a:p>
        </p:txBody>
      </p:sp>
      <p:pic>
        <p:nvPicPr>
          <p:cNvPr id="8194" name="Picture 2" descr="https://upload.wikimedia.org/wikipedia/commons/thumb/2/2d/QRS_complex.svg/220px-QRS_complex.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1176" y="2023269"/>
            <a:ext cx="2095500" cy="3886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7119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QRS </a:t>
            </a:r>
            <a:r>
              <a:rPr lang="lt-LT" dirty="0"/>
              <a:t>k</a:t>
            </a:r>
            <a:r>
              <a:rPr lang="en-IE" dirty="0" err="1" smtClean="0"/>
              <a:t>omple</a:t>
            </a:r>
            <a:r>
              <a:rPr lang="lt-LT" dirty="0" smtClean="0"/>
              <a:t>kso dalys</a:t>
            </a:r>
            <a:r>
              <a:rPr lang="en-IE" dirty="0"/>
              <a:t/>
            </a:r>
            <a:br>
              <a:rPr lang="en-IE" dirty="0"/>
            </a:br>
            <a:endParaRPr lang="en-IE" dirty="0"/>
          </a:p>
        </p:txBody>
      </p:sp>
      <p:pic>
        <p:nvPicPr>
          <p:cNvPr id="4" name="Content Placeholder 3"/>
          <p:cNvPicPr>
            <a:picLocks noGrp="1" noChangeAspect="1"/>
          </p:cNvPicPr>
          <p:nvPr>
            <p:ph idx="1"/>
          </p:nvPr>
        </p:nvPicPr>
        <p:blipFill>
          <a:blip r:embed="rId2"/>
          <a:stretch>
            <a:fillRect/>
          </a:stretch>
        </p:blipFill>
        <p:spPr>
          <a:xfrm>
            <a:off x="2950369" y="1296987"/>
            <a:ext cx="5246588" cy="4991852"/>
          </a:xfrm>
          <a:prstGeom prst="rect">
            <a:avLst/>
          </a:prstGeom>
        </p:spPr>
      </p:pic>
    </p:spTree>
    <p:extLst>
      <p:ext uri="{BB962C8B-B14F-4D97-AF65-F5344CB8AC3E}">
        <p14:creationId xmlns:p14="http://schemas.microsoft.com/office/powerpoint/2010/main" val="3399571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normAutofit fontScale="77500" lnSpcReduction="20000"/>
          </a:bodyPr>
          <a:lstStyle/>
          <a:p>
            <a:r>
              <a:rPr lang="lt-LT" dirty="0"/>
              <a:t>Klinikinėje </a:t>
            </a:r>
            <a:r>
              <a:rPr lang="lt-LT" dirty="0" smtClean="0"/>
              <a:t>elektrokardiografijoje</a:t>
            </a:r>
            <a:r>
              <a:rPr lang="en-US" dirty="0" smtClean="0"/>
              <a:t> (EKG)</a:t>
            </a:r>
            <a:r>
              <a:rPr lang="lt-LT" dirty="0" smtClean="0"/>
              <a:t> </a:t>
            </a:r>
            <a:r>
              <a:rPr lang="lt-LT" dirty="0"/>
              <a:t>dažniausiai </a:t>
            </a:r>
            <a:r>
              <a:rPr lang="lt-LT" dirty="0" smtClean="0"/>
              <a:t>registruojam</a:t>
            </a:r>
            <a:r>
              <a:rPr lang="en-US" dirty="0" err="1" smtClean="0"/>
              <a:t>os</a:t>
            </a:r>
            <a:r>
              <a:rPr lang="lt-LT" dirty="0" smtClean="0"/>
              <a:t> </a:t>
            </a:r>
            <a:r>
              <a:rPr lang="lt-LT" dirty="0"/>
              <a:t>12 derivacijų, vadinamų klasikinėmis, nes jose atsispindi pagrindiniai EKG pokyčiai. </a:t>
            </a:r>
            <a:endParaRPr lang="en-US" dirty="0" smtClean="0"/>
          </a:p>
          <a:p>
            <a:r>
              <a:rPr lang="en-US" dirty="0" smtClean="0"/>
              <a:t>Jas </a:t>
            </a:r>
            <a:r>
              <a:rPr lang="en-US" dirty="0" err="1" smtClean="0"/>
              <a:t>sudaro</a:t>
            </a:r>
            <a:r>
              <a:rPr lang="en-US" dirty="0" smtClean="0"/>
              <a:t>:</a:t>
            </a:r>
          </a:p>
          <a:p>
            <a:r>
              <a:rPr lang="lt-LT" dirty="0" smtClean="0"/>
              <a:t>standartinės</a:t>
            </a:r>
            <a:r>
              <a:rPr lang="en-US" dirty="0" smtClean="0"/>
              <a:t> </a:t>
            </a:r>
            <a:r>
              <a:rPr lang="lt-LT" dirty="0" smtClean="0"/>
              <a:t>(</a:t>
            </a:r>
            <a:r>
              <a:rPr lang="lt-LT" dirty="0"/>
              <a:t>I, II, III), </a:t>
            </a:r>
            <a:endParaRPr lang="en-US" dirty="0" smtClean="0"/>
          </a:p>
          <a:p>
            <a:r>
              <a:rPr lang="lt-LT" dirty="0" smtClean="0"/>
              <a:t>sustiprintos </a:t>
            </a:r>
            <a:r>
              <a:rPr lang="lt-LT" dirty="0"/>
              <a:t>unipolinės galūnių (aVR, aVL, aVF) ir unipolinės krūtininės (V</a:t>
            </a:r>
            <a:r>
              <a:rPr lang="lt-LT" baseline="-25000" dirty="0"/>
              <a:t>1</a:t>
            </a:r>
            <a:r>
              <a:rPr lang="lt-LT" dirty="0"/>
              <a:t>, V</a:t>
            </a:r>
            <a:r>
              <a:rPr lang="lt-LT" baseline="-25000" dirty="0"/>
              <a:t>2</a:t>
            </a:r>
            <a:r>
              <a:rPr lang="lt-LT" dirty="0"/>
              <a:t>, V</a:t>
            </a:r>
            <a:r>
              <a:rPr lang="lt-LT" baseline="-25000" dirty="0"/>
              <a:t>3</a:t>
            </a:r>
            <a:r>
              <a:rPr lang="lt-LT" dirty="0"/>
              <a:t>, V</a:t>
            </a:r>
            <a:r>
              <a:rPr lang="lt-LT" baseline="-25000" dirty="0"/>
              <a:t>4</a:t>
            </a:r>
            <a:r>
              <a:rPr lang="lt-LT" dirty="0"/>
              <a:t>, V</a:t>
            </a:r>
            <a:r>
              <a:rPr lang="lt-LT" baseline="-25000" dirty="0"/>
              <a:t>5</a:t>
            </a:r>
            <a:r>
              <a:rPr lang="lt-LT" dirty="0"/>
              <a:t>, V</a:t>
            </a:r>
            <a:r>
              <a:rPr lang="lt-LT" baseline="-25000" dirty="0"/>
              <a:t>6</a:t>
            </a:r>
            <a:r>
              <a:rPr lang="lt-LT" dirty="0"/>
              <a:t>) derivacijos. </a:t>
            </a:r>
            <a:endParaRPr lang="en-US" dirty="0" smtClean="0"/>
          </a:p>
          <a:p>
            <a:pPr marL="0" indent="0">
              <a:buNone/>
            </a:pPr>
            <a:r>
              <a:rPr lang="lt-LT" dirty="0" smtClean="0"/>
              <a:t>Prireikus </a:t>
            </a:r>
            <a:r>
              <a:rPr lang="lt-LT" dirty="0"/>
              <a:t>registruojamos </a:t>
            </a:r>
            <a:r>
              <a:rPr lang="lt-LT" dirty="0" smtClean="0"/>
              <a:t>papildomos</a:t>
            </a:r>
            <a:r>
              <a:rPr lang="en-US" dirty="0" smtClean="0"/>
              <a:t> </a:t>
            </a:r>
            <a:r>
              <a:rPr lang="en-US" dirty="0" err="1" smtClean="0"/>
              <a:t>derivacijos</a:t>
            </a:r>
            <a:r>
              <a:rPr lang="lt-LT" dirty="0" smtClean="0"/>
              <a:t>: </a:t>
            </a:r>
            <a:endParaRPr lang="en-US" dirty="0" smtClean="0"/>
          </a:p>
          <a:p>
            <a:pPr marL="0" indent="0">
              <a:buNone/>
            </a:pPr>
            <a:r>
              <a:rPr lang="lt-LT" dirty="0" smtClean="0"/>
              <a:t>V7</a:t>
            </a:r>
            <a:r>
              <a:rPr lang="lt-LT" dirty="0"/>
              <a:t>, V8, V9; </a:t>
            </a:r>
            <a:endParaRPr lang="en-US" dirty="0" smtClean="0"/>
          </a:p>
          <a:p>
            <a:pPr marL="0" indent="0">
              <a:buNone/>
            </a:pPr>
            <a:r>
              <a:rPr lang="lt-LT" dirty="0" smtClean="0"/>
              <a:t>Nebo </a:t>
            </a:r>
            <a:r>
              <a:rPr lang="lt-LT" dirty="0"/>
              <a:t>trikampio (D, A, I</a:t>
            </a:r>
            <a:r>
              <a:rPr lang="lt-LT" dirty="0" smtClean="0"/>
              <a:t>); </a:t>
            </a:r>
            <a:endParaRPr lang="en-US" dirty="0" smtClean="0"/>
          </a:p>
          <a:p>
            <a:pPr marL="0" indent="0">
              <a:buNone/>
            </a:pPr>
            <a:r>
              <a:rPr lang="lt-LT" dirty="0" smtClean="0"/>
              <a:t>dešiniosios </a:t>
            </a:r>
            <a:r>
              <a:rPr lang="lt-LT" dirty="0"/>
              <a:t>krūtininės (V</a:t>
            </a:r>
            <a:r>
              <a:rPr lang="lt-LT" baseline="-25000" dirty="0"/>
              <a:t>3</a:t>
            </a:r>
            <a:r>
              <a:rPr lang="lt-LT" dirty="0"/>
              <a:t>R, V</a:t>
            </a:r>
            <a:r>
              <a:rPr lang="lt-LT" baseline="-25000" dirty="0"/>
              <a:t>4</a:t>
            </a:r>
            <a:r>
              <a:rPr lang="lt-LT" dirty="0"/>
              <a:t>R, V</a:t>
            </a:r>
            <a:r>
              <a:rPr lang="lt-LT" baseline="-25000" dirty="0"/>
              <a:t>5</a:t>
            </a:r>
            <a:r>
              <a:rPr lang="lt-LT" dirty="0"/>
              <a:t>R, V</a:t>
            </a:r>
            <a:r>
              <a:rPr lang="lt-LT" baseline="-25000" dirty="0"/>
              <a:t>6</a:t>
            </a:r>
            <a:r>
              <a:rPr lang="lt-LT" dirty="0"/>
              <a:t>R); </a:t>
            </a:r>
            <a:endParaRPr lang="en-US" dirty="0" smtClean="0"/>
          </a:p>
          <a:p>
            <a:pPr marL="0" indent="0">
              <a:buNone/>
            </a:pPr>
            <a:r>
              <a:rPr lang="lt-LT" dirty="0" smtClean="0"/>
              <a:t>stemplinės</a:t>
            </a:r>
            <a:r>
              <a:rPr lang="lt-LT" dirty="0"/>
              <a:t>; </a:t>
            </a:r>
            <a:endParaRPr lang="en-US" dirty="0" smtClean="0"/>
          </a:p>
          <a:p>
            <a:pPr marL="0" indent="0">
              <a:buNone/>
            </a:pPr>
            <a:r>
              <a:rPr lang="lt-LT" dirty="0" smtClean="0"/>
              <a:t>intrakardinės </a:t>
            </a:r>
            <a:r>
              <a:rPr lang="lt-LT" dirty="0"/>
              <a:t>ir įvairios unipolinės-bipolinės derivacijos (EKG monitoravimui ar mokslo tiriamiesiems darbams).</a:t>
            </a:r>
          </a:p>
          <a:p>
            <a:endParaRPr lang="en-IE" dirty="0"/>
          </a:p>
        </p:txBody>
      </p:sp>
    </p:spTree>
    <p:extLst>
      <p:ext uri="{BB962C8B-B14F-4D97-AF65-F5344CB8AC3E}">
        <p14:creationId xmlns:p14="http://schemas.microsoft.com/office/powerpoint/2010/main" val="16238216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dirty="0"/>
          </a:p>
        </p:txBody>
      </p:sp>
      <p:pic>
        <p:nvPicPr>
          <p:cNvPr id="10242" name="Picture 2" descr="https://ecg.utah.edu/img/items/ecg_534.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97625" y="2225675"/>
            <a:ext cx="5168976" cy="435133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01625" y="2141317"/>
            <a:ext cx="6096000" cy="1200329"/>
          </a:xfrm>
          <a:prstGeom prst="rect">
            <a:avLst/>
          </a:prstGeom>
        </p:spPr>
        <p:txBody>
          <a:bodyPr>
            <a:spAutoFit/>
          </a:bodyPr>
          <a:lstStyle/>
          <a:p>
            <a:r>
              <a:rPr lang="lt-LT" dirty="0" smtClean="0"/>
              <a:t>Diagramoje nurodytas normali ašis</a:t>
            </a:r>
          </a:p>
          <a:p>
            <a:r>
              <a:rPr lang="lt-LT" dirty="0" smtClean="0"/>
              <a:t>(nuo -30° iki +90°).</a:t>
            </a:r>
          </a:p>
          <a:p>
            <a:r>
              <a:rPr lang="lt-LT" dirty="0" smtClean="0"/>
              <a:t>Nuokrypis į kairę (kairiosioji ašis) nuo -30° iki -90°,</a:t>
            </a:r>
          </a:p>
          <a:p>
            <a:r>
              <a:rPr lang="lt-LT" dirty="0" smtClean="0"/>
              <a:t>Nuokrypis į dešinę (dešiniojios ašis) nuo +90° iki +150°.</a:t>
            </a:r>
            <a:endParaRPr lang="en-IE" dirty="0"/>
          </a:p>
        </p:txBody>
      </p:sp>
    </p:spTree>
    <p:extLst>
      <p:ext uri="{BB962C8B-B14F-4D97-AF65-F5344CB8AC3E}">
        <p14:creationId xmlns:p14="http://schemas.microsoft.com/office/powerpoint/2010/main" val="35325984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4" name="Rectangle 3"/>
          <p:cNvSpPr/>
          <p:nvPr/>
        </p:nvSpPr>
        <p:spPr>
          <a:xfrm>
            <a:off x="1364456" y="5207705"/>
            <a:ext cx="8329613" cy="1200329"/>
          </a:xfrm>
          <a:prstGeom prst="rect">
            <a:avLst/>
          </a:prstGeom>
        </p:spPr>
        <p:txBody>
          <a:bodyPr wrap="square">
            <a:spAutoFit/>
          </a:bodyPr>
          <a:lstStyle/>
          <a:p>
            <a:r>
              <a:rPr lang="en-US" b="1" i="0" dirty="0" smtClean="0">
                <a:effectLst/>
                <a:latin typeface="Helvetica Neue"/>
              </a:rPr>
              <a:t>Lead </a:t>
            </a:r>
            <a:r>
              <a:rPr lang="en-US" b="1" i="0" dirty="0" err="1" smtClean="0">
                <a:effectLst/>
                <a:latin typeface="Helvetica Neue"/>
              </a:rPr>
              <a:t>aVF</a:t>
            </a:r>
            <a:r>
              <a:rPr lang="en-US" b="1" i="0" dirty="0" smtClean="0">
                <a:effectLst/>
                <a:latin typeface="Helvetica Neue"/>
              </a:rPr>
              <a:t> is the isoelectric lead. </a:t>
            </a:r>
          </a:p>
          <a:p>
            <a:r>
              <a:rPr lang="en-US" b="1" i="0" dirty="0" smtClean="0">
                <a:effectLst/>
                <a:latin typeface="Helvetica Neue"/>
              </a:rPr>
              <a:t>•The two perpendiculars to </a:t>
            </a:r>
            <a:r>
              <a:rPr lang="en-US" b="1" i="0" dirty="0" err="1" smtClean="0">
                <a:effectLst/>
                <a:latin typeface="Helvetica Neue"/>
              </a:rPr>
              <a:t>aVF</a:t>
            </a:r>
            <a:r>
              <a:rPr lang="en-US" b="1" i="0" dirty="0" smtClean="0">
                <a:effectLst/>
                <a:latin typeface="Helvetica Neue"/>
              </a:rPr>
              <a:t> are 0° and 180°. </a:t>
            </a:r>
          </a:p>
          <a:p>
            <a:r>
              <a:rPr lang="en-US" b="1" i="0" dirty="0" smtClean="0">
                <a:effectLst/>
                <a:latin typeface="Helvetica Neue"/>
              </a:rPr>
              <a:t>•Lead I is positive (i.e., oriented to the left). </a:t>
            </a:r>
          </a:p>
          <a:p>
            <a:r>
              <a:rPr lang="en-US" b="1" i="0" dirty="0" smtClean="0">
                <a:effectLst/>
                <a:latin typeface="Helvetica Neue"/>
              </a:rPr>
              <a:t>•Therefore, the axis has to be 0°.</a:t>
            </a:r>
            <a:endParaRPr lang="en-IE" dirty="0"/>
          </a:p>
        </p:txBody>
      </p:sp>
      <p:pic>
        <p:nvPicPr>
          <p:cNvPr id="11266" name="Picture 2" descr="https://ecg.utah.edu/img/items/ecg_561.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05125" y="1305719"/>
            <a:ext cx="346710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5141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t>
            </a:r>
            <a:r>
              <a:rPr lang="lt-LT" dirty="0" smtClean="0"/>
              <a:t>š</a:t>
            </a:r>
            <a:r>
              <a:rPr lang="en-US" dirty="0" smtClean="0"/>
              <a:t>is</a:t>
            </a:r>
            <a:endParaRPr lang="en-IE" dirty="0"/>
          </a:p>
        </p:txBody>
      </p:sp>
      <p:sp>
        <p:nvSpPr>
          <p:cNvPr id="3" name="Content Placeholder 2"/>
          <p:cNvSpPr>
            <a:spLocks noGrp="1"/>
          </p:cNvSpPr>
          <p:nvPr>
            <p:ph idx="1"/>
          </p:nvPr>
        </p:nvSpPr>
        <p:spPr/>
        <p:txBody>
          <a:bodyPr/>
          <a:lstStyle/>
          <a:p>
            <a:endParaRPr lang="en-IE" dirty="0"/>
          </a:p>
        </p:txBody>
      </p:sp>
      <p:pic>
        <p:nvPicPr>
          <p:cNvPr id="7170" name="Picture 2" descr="undefin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950" y="1795404"/>
            <a:ext cx="10376706" cy="406961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21706" y="1764506"/>
            <a:ext cx="2964657" cy="4064794"/>
          </a:xfrm>
          <a:prstGeom prst="rect">
            <a:avLst/>
          </a:prstGeom>
          <a:noFill/>
          <a:ln w="730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3315337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 Segment and T wave</a:t>
            </a:r>
            <a:br>
              <a:rPr lang="en-US" b="1" dirty="0" smtClean="0"/>
            </a:br>
            <a:endParaRPr lang="en-IE" dirty="0"/>
          </a:p>
        </p:txBody>
      </p:sp>
      <p:sp>
        <p:nvSpPr>
          <p:cNvPr id="3" name="Content Placeholder 2"/>
          <p:cNvSpPr>
            <a:spLocks noGrp="1"/>
          </p:cNvSpPr>
          <p:nvPr>
            <p:ph idx="1"/>
          </p:nvPr>
        </p:nvSpPr>
        <p:spPr/>
        <p:txBody>
          <a:bodyPr>
            <a:normAutofit fontScale="85000" lnSpcReduction="10000"/>
          </a:bodyPr>
          <a:lstStyle/>
          <a:p>
            <a:r>
              <a:rPr lang="lt-LT" dirty="0" smtClean="0"/>
              <a:t>Sąvoka „ST segmentas“ yra klaidinga, nes atskiro ST segmento, besiskiriančio nuo T bangos, paprastai nėra.</a:t>
            </a:r>
          </a:p>
          <a:p>
            <a:r>
              <a:rPr lang="lt-LT" dirty="0" smtClean="0"/>
              <a:t>Dažniausiai ST-T banga yra lygi, ištisinė, prasidedanti J tašku (QRS pabaiga), lėtai kyla iki T smailės, o po to greitai nusileidžia iki izoelektrinės linijos arba U bangos pradžios. Dėl to susidaro asimetrinė T banga. Kai kada, ypač moterims, T banga yra simetriška ir yra atskiras horizontalus ST segmentas.</a:t>
            </a:r>
          </a:p>
          <a:p>
            <a:r>
              <a:rPr lang="lt-LT" dirty="0" smtClean="0"/>
              <a:t>Įprastai T banga yra tos pačios krypties kaip ir QRS, išskyrus dešiniąsias derivacijas.</a:t>
            </a:r>
          </a:p>
          <a:p>
            <a:r>
              <a:rPr lang="lt-LT" dirty="0" smtClean="0"/>
              <a:t>Įprastai T banga visada yra teigiama I, II, V3-6 derivacijose ir visada neigiama aVR.</a:t>
            </a:r>
          </a:p>
          <a:p>
            <a:r>
              <a:rPr lang="lt-LT" dirty="0" smtClean="0"/>
              <a:t>Normalus ST segmento pakilimas gali būti registruojamas V1-3 derivacijose, o ST forma yra įgaubta. ST segmento pakilimas su įgaubta išvaizda taip pat gali būti matomas ir kitose derivacijose; tai dažnai vadinama ankstyva repoliarizacija.</a:t>
            </a:r>
            <a:endParaRPr lang="en-IE" dirty="0"/>
          </a:p>
        </p:txBody>
      </p:sp>
    </p:spTree>
    <p:extLst>
      <p:ext uri="{BB962C8B-B14F-4D97-AF65-F5344CB8AC3E}">
        <p14:creationId xmlns:p14="http://schemas.microsoft.com/office/powerpoint/2010/main" val="8730038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9383" y="1045029"/>
            <a:ext cx="7892716" cy="5863606"/>
          </a:xfrm>
        </p:spPr>
        <p:txBody>
          <a:bodyPr>
            <a:normAutofit fontScale="77500" lnSpcReduction="20000"/>
          </a:bodyPr>
          <a:lstStyle/>
          <a:p>
            <a:endParaRPr lang="en-US" dirty="0"/>
          </a:p>
          <a:p>
            <a:r>
              <a:rPr lang="lt-LT" dirty="0" smtClean="0"/>
              <a:t>U bangos amplitudė paprastai yra &lt; 1/3 T bangos amplitudės toje pačioje derivacijoje.</a:t>
            </a:r>
          </a:p>
          <a:p>
            <a:r>
              <a:rPr lang="lt-LT" dirty="0" smtClean="0"/>
              <a:t>U bangos kryptis yra tokia pati, kaip T bangos toje derivacijoje.</a:t>
            </a:r>
          </a:p>
          <a:p>
            <a:r>
              <a:rPr lang="lt-LT" dirty="0" smtClean="0"/>
              <a:t>U bangos yra ryškesnės esant lėtam ŠSD ir dažniausiai geriausiai matomos dešiniosiose dervacijose.</a:t>
            </a:r>
          </a:p>
          <a:p>
            <a:r>
              <a:rPr lang="lt-LT" dirty="0" smtClean="0"/>
              <a:t>Manoma, kad U bangos kilmė yra susijusi su depoliarizacija, kuri nutraukia arba seka po repoliarizacijos.</a:t>
            </a:r>
          </a:p>
          <a:p>
            <a:r>
              <a:rPr lang="lt-LT" dirty="0" smtClean="0"/>
              <a:t>U banga atsiranda po T bangos ir ne visada gali būti stebima dėl mažo dydžio. Manoma, kad „U“ bangos reiškia Purkinje skaidulų repoliarizaciją. Tačiau tikslis U bangos reikšmė neaiški.</a:t>
            </a:r>
          </a:p>
          <a:p>
            <a:r>
              <a:rPr lang="lt-LT" dirty="0" smtClean="0"/>
              <a:t>Dažniausios kilmės teorijos yra šios:</a:t>
            </a:r>
          </a:p>
          <a:p>
            <a:r>
              <a:rPr lang="lt-LT" dirty="0" smtClean="0"/>
              <a:t>Uždelsta Purkinje skaidulų repoliarizacija</a:t>
            </a:r>
          </a:p>
          <a:p>
            <a:r>
              <a:rPr lang="lt-LT" dirty="0" smtClean="0"/>
              <a:t>Ilgalaikė vidurinio miokardo sluoksnio M ląstelių repoliarizacija</a:t>
            </a:r>
          </a:p>
          <a:p>
            <a:r>
              <a:rPr lang="lt-LT" dirty="0" smtClean="0"/>
              <a:t>Potencialai, atsirandantys dėl mechaninių jėgų skilvelio sienelėje</a:t>
            </a:r>
          </a:p>
          <a:p>
            <a:r>
              <a:rPr lang="lt-LT" dirty="0" smtClean="0"/>
              <a:t>Papiliarinio raumens repoliarizacija.</a:t>
            </a:r>
            <a:endParaRPr lang="en-US" dirty="0"/>
          </a:p>
        </p:txBody>
      </p:sp>
      <p:pic>
        <p:nvPicPr>
          <p:cNvPr id="5126" name="Picture 6" descr="undefin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9528" y="0"/>
            <a:ext cx="3610425" cy="268525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
          <p:cNvSpPr>
            <a:spLocks noGrp="1" noChangeArrowheads="1"/>
          </p:cNvSpPr>
          <p:nvPr>
            <p:ph type="title"/>
          </p:nvPr>
        </p:nvSpPr>
        <p:spPr bwMode="auto">
          <a:xfrm>
            <a:off x="841566" y="231234"/>
            <a:ext cx="5602496" cy="30393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9522" rIns="0" bIns="-952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t-LT" altLang="en-US" sz="2100" b="0" i="0" u="none" strike="noStrike" cap="none" normalizeH="0" baseline="0" dirty="0" smtClean="0">
                <a:ln>
                  <a:noFill/>
                </a:ln>
                <a:solidFill>
                  <a:srgbClr val="202124"/>
                </a:solidFill>
                <a:effectLst/>
                <a:latin typeface="inherit"/>
              </a:rPr>
              <a:t>U banga: dažniausiai</a:t>
            </a:r>
            <a:r>
              <a:rPr kumimoji="0" lang="lt-LT" altLang="en-US" sz="2100" b="0" i="0" u="none" strike="noStrike" cap="none" normalizeH="0" dirty="0" smtClean="0">
                <a:ln>
                  <a:noFill/>
                </a:ln>
                <a:solidFill>
                  <a:srgbClr val="202124"/>
                </a:solidFill>
                <a:effectLst/>
                <a:latin typeface="inherit"/>
              </a:rPr>
              <a:t> neįvertinama </a:t>
            </a:r>
            <a:r>
              <a:rPr kumimoji="0" lang="lt-LT" altLang="en-US" sz="2100" b="0" i="0" u="none" strike="noStrike" cap="none" normalizeH="0" baseline="0" dirty="0" smtClean="0">
                <a:ln>
                  <a:noFill/>
                </a:ln>
                <a:solidFill>
                  <a:srgbClr val="202124"/>
                </a:solidFill>
                <a:effectLst/>
                <a:latin typeface="inherit"/>
              </a:rPr>
              <a:t>banga EKG</a:t>
            </a:r>
            <a:r>
              <a:rPr kumimoji="0" lang="lt-LT" altLang="en-US" sz="600" b="0" i="0" u="none" strike="noStrike" cap="none" normalizeH="0" baseline="0" dirty="0" smtClean="0">
                <a:ln>
                  <a:noFill/>
                </a:ln>
                <a:solidFill>
                  <a:schemeClr val="tx1"/>
                </a:solidFill>
                <a:effectLst/>
              </a:rPr>
              <a:t> </a:t>
            </a:r>
            <a:endParaRPr kumimoji="0" lang="lt-LT"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043620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t>E</a:t>
            </a:r>
            <a:r>
              <a:rPr lang="lt-LT" b="1" dirty="0" smtClean="0"/>
              <a:t>K</a:t>
            </a:r>
            <a:r>
              <a:rPr lang="en-IE" b="1" dirty="0" smtClean="0"/>
              <a:t>G</a:t>
            </a:r>
            <a:r>
              <a:rPr lang="lt-LT" b="1" dirty="0" smtClean="0"/>
              <a:t> išvada</a:t>
            </a:r>
            <a:endParaRPr lang="en-IE" dirty="0"/>
          </a:p>
        </p:txBody>
      </p:sp>
      <p:sp>
        <p:nvSpPr>
          <p:cNvPr id="4" name="Content Placeholder 3"/>
          <p:cNvSpPr>
            <a:spLocks noGrp="1"/>
          </p:cNvSpPr>
          <p:nvPr>
            <p:ph idx="1"/>
          </p:nvPr>
        </p:nvSpPr>
        <p:spPr/>
        <p:txBody>
          <a:bodyPr/>
          <a:lstStyle/>
          <a:p>
            <a:r>
              <a:rPr lang="lt-LT" dirty="0" smtClean="0"/>
              <a:t>EKG interpretuokite kaip „normalią“ arba „patologinę“.</a:t>
            </a:r>
          </a:p>
          <a:p>
            <a:r>
              <a:rPr lang="lt-LT" dirty="0" smtClean="0"/>
              <a:t>Kartais terminas „ribinis“ vartojamas, jei nesate tikri dėl tam tikrų išvadų reikšmės.</a:t>
            </a:r>
          </a:p>
          <a:p>
            <a:r>
              <a:rPr lang="lt-LT" dirty="0" smtClean="0"/>
              <a:t>Palyginimas su ankstesne EKG yra labai svarbus – jei paciento ligos istorijoje yra ankstesnė EKG, dabartinę EKG reikia palyginti su ja. Įvertinama, ar neįvyko kokių nors reikšmingų pokyčių. Šie pokyčiai </a:t>
            </a:r>
            <a:r>
              <a:rPr lang="lt-LT" smtClean="0"/>
              <a:t>gali būti svarbūs sprendžiant tolimesnę paciento klinikinę eigą.</a:t>
            </a:r>
            <a:endParaRPr lang="en-IE" dirty="0"/>
          </a:p>
        </p:txBody>
      </p:sp>
    </p:spTree>
    <p:extLst>
      <p:ext uri="{BB962C8B-B14F-4D97-AF65-F5344CB8AC3E}">
        <p14:creationId xmlns:p14="http://schemas.microsoft.com/office/powerpoint/2010/main" val="2224235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t>Standartinės derivacijos</a:t>
            </a:r>
            <a:endParaRPr lang="en-IE" dirty="0"/>
          </a:p>
        </p:txBody>
      </p:sp>
      <p:sp>
        <p:nvSpPr>
          <p:cNvPr id="3" name="Content Placeholder 2"/>
          <p:cNvSpPr>
            <a:spLocks noGrp="1"/>
          </p:cNvSpPr>
          <p:nvPr>
            <p:ph idx="1"/>
          </p:nvPr>
        </p:nvSpPr>
        <p:spPr>
          <a:xfrm>
            <a:off x="1003205" y="1562715"/>
            <a:ext cx="4930083" cy="4351338"/>
          </a:xfrm>
        </p:spPr>
        <p:txBody>
          <a:bodyPr>
            <a:normAutofit lnSpcReduction="10000"/>
          </a:bodyPr>
          <a:lstStyle/>
          <a:p>
            <a:r>
              <a:rPr lang="lt-LT" dirty="0" smtClean="0"/>
              <a:t>Tai </a:t>
            </a:r>
            <a:r>
              <a:rPr lang="lt-LT" dirty="0"/>
              <a:t>V. Einthoveno pasiūlytos bipolinės derivacijos: </a:t>
            </a:r>
            <a:endParaRPr lang="en-US" dirty="0" smtClean="0"/>
          </a:p>
          <a:p>
            <a:r>
              <a:rPr lang="lt-LT" dirty="0" smtClean="0"/>
              <a:t>I </a:t>
            </a:r>
            <a:r>
              <a:rPr lang="lt-LT" dirty="0"/>
              <a:t>derivacija registruoja kairiosios ir dešiniosios rankų bioelektrinių potencialų skirtumą, </a:t>
            </a:r>
            <a:endParaRPr lang="en-US" dirty="0" smtClean="0"/>
          </a:p>
          <a:p>
            <a:r>
              <a:rPr lang="lt-LT" dirty="0" smtClean="0"/>
              <a:t>II </a:t>
            </a:r>
            <a:r>
              <a:rPr lang="lt-LT" dirty="0"/>
              <a:t>- kairiosios kojos ir dešiniosios rankos potencialų skirtumą, </a:t>
            </a:r>
            <a:endParaRPr lang="en-US" dirty="0" smtClean="0"/>
          </a:p>
          <a:p>
            <a:r>
              <a:rPr lang="lt-LT" dirty="0" smtClean="0"/>
              <a:t>III </a:t>
            </a:r>
            <a:r>
              <a:rPr lang="lt-LT" dirty="0"/>
              <a:t>- kairiosios kojos ir kairiosios rankos potencialų </a:t>
            </a:r>
            <a:r>
              <a:rPr lang="lt-LT" dirty="0" smtClean="0"/>
              <a:t>skirtumą</a:t>
            </a:r>
            <a:endParaRPr lang="en-US" dirty="0" smtClean="0"/>
          </a:p>
          <a:p>
            <a:endParaRPr lang="en-IE" dirty="0"/>
          </a:p>
        </p:txBody>
      </p:sp>
      <p:pic>
        <p:nvPicPr>
          <p:cNvPr id="4" name="Picture 3"/>
          <p:cNvPicPr>
            <a:picLocks noChangeAspect="1"/>
          </p:cNvPicPr>
          <p:nvPr/>
        </p:nvPicPr>
        <p:blipFill>
          <a:blip r:embed="rId2"/>
          <a:stretch>
            <a:fillRect/>
          </a:stretch>
        </p:blipFill>
        <p:spPr>
          <a:xfrm>
            <a:off x="7367338" y="502104"/>
            <a:ext cx="3810000" cy="4286250"/>
          </a:xfrm>
          <a:prstGeom prst="rect">
            <a:avLst/>
          </a:prstGeom>
        </p:spPr>
      </p:pic>
      <p:sp>
        <p:nvSpPr>
          <p:cNvPr id="5" name="Rectangle 4"/>
          <p:cNvSpPr/>
          <p:nvPr/>
        </p:nvSpPr>
        <p:spPr>
          <a:xfrm>
            <a:off x="5933288" y="5242117"/>
            <a:ext cx="6096000" cy="923330"/>
          </a:xfrm>
          <a:prstGeom prst="rect">
            <a:avLst/>
          </a:prstGeom>
        </p:spPr>
        <p:txBody>
          <a:bodyPr>
            <a:spAutoFit/>
          </a:bodyPr>
          <a:lstStyle/>
          <a:p>
            <a:r>
              <a:rPr lang="lt-LT" dirty="0">
                <a:solidFill>
                  <a:srgbClr val="000000"/>
                </a:solidFill>
                <a:latin typeface="Times New Roman" panose="02020603050405020304" pitchFamily="18" charset="0"/>
              </a:rPr>
              <a:t>Standartinių derivacijų (I, II, III) schema, laidai: r - raudonas (dešinioji ranka), g - geltonas (kairioji ranka), ž - žalias (kairioji koja), j - juodas (dešinioji koja)</a:t>
            </a:r>
            <a:endParaRPr lang="en-IE" dirty="0"/>
          </a:p>
        </p:txBody>
      </p:sp>
      <p:sp>
        <p:nvSpPr>
          <p:cNvPr id="6" name="Oval 5"/>
          <p:cNvSpPr/>
          <p:nvPr/>
        </p:nvSpPr>
        <p:spPr>
          <a:xfrm>
            <a:off x="7645209" y="1883802"/>
            <a:ext cx="391886" cy="30938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Oval 6"/>
          <p:cNvSpPr/>
          <p:nvPr/>
        </p:nvSpPr>
        <p:spPr>
          <a:xfrm>
            <a:off x="10758488" y="1883802"/>
            <a:ext cx="350043" cy="30938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Oval 7"/>
          <p:cNvSpPr/>
          <p:nvPr/>
        </p:nvSpPr>
        <p:spPr>
          <a:xfrm>
            <a:off x="10236994" y="4214813"/>
            <a:ext cx="435769" cy="35718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Oval 8"/>
          <p:cNvSpPr/>
          <p:nvPr/>
        </p:nvSpPr>
        <p:spPr>
          <a:xfrm>
            <a:off x="7772400" y="4250531"/>
            <a:ext cx="385763" cy="32861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430876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306" y="365125"/>
            <a:ext cx="11730038" cy="1325563"/>
          </a:xfrm>
        </p:spPr>
        <p:txBody>
          <a:bodyPr>
            <a:normAutofit fontScale="90000"/>
          </a:bodyPr>
          <a:lstStyle/>
          <a:p>
            <a:r>
              <a:rPr lang="lt-LT" sz="3200" dirty="0"/>
              <a:t>Sustiprintos galūnių </a:t>
            </a:r>
            <a:r>
              <a:rPr lang="lt-LT" sz="3200" dirty="0" smtClean="0"/>
              <a:t>derivacijos</a:t>
            </a:r>
            <a:r>
              <a:rPr lang="en-US" sz="3200" dirty="0" smtClean="0"/>
              <a:t> -</a:t>
            </a:r>
            <a:r>
              <a:rPr lang="lt-LT" sz="3200" dirty="0" smtClean="0"/>
              <a:t> </a:t>
            </a:r>
            <a:r>
              <a:rPr lang="lt-LT" sz="3200" dirty="0"/>
              <a:t>F. Vilsono </a:t>
            </a:r>
            <a:r>
              <a:rPr lang="lt-LT" sz="3200" dirty="0" smtClean="0"/>
              <a:t>(</a:t>
            </a:r>
            <a:r>
              <a:rPr lang="lt-LT" sz="3200" dirty="0"/>
              <a:t>VR, VL, VF) </a:t>
            </a:r>
            <a:r>
              <a:rPr lang="en-US" sz="3200" dirty="0" smtClean="0"/>
              <a:t/>
            </a:r>
            <a:br>
              <a:rPr lang="en-US" sz="3200" dirty="0" smtClean="0"/>
            </a:br>
            <a:r>
              <a:rPr lang="lt-LT" sz="3200" dirty="0" smtClean="0"/>
              <a:t>derivacijas </a:t>
            </a:r>
            <a:r>
              <a:rPr lang="lt-LT" sz="3200" dirty="0"/>
              <a:t>modifikavo E. Goldbergeris (1942</a:t>
            </a:r>
            <a:r>
              <a:rPr lang="lt-LT" sz="3200" dirty="0" smtClean="0"/>
              <a:t>)</a:t>
            </a:r>
            <a:r>
              <a:rPr lang="en-US" sz="3200" dirty="0" smtClean="0"/>
              <a:t>,</a:t>
            </a:r>
            <a:r>
              <a:rPr lang="lt-LT" sz="3200" dirty="0" smtClean="0"/>
              <a:t> </a:t>
            </a:r>
            <a:r>
              <a:rPr lang="en-US" sz="3200" dirty="0" err="1" smtClean="0"/>
              <a:t>jos</a:t>
            </a:r>
            <a:r>
              <a:rPr lang="en-US" sz="3200" dirty="0" smtClean="0"/>
              <a:t> </a:t>
            </a:r>
            <a:r>
              <a:rPr lang="lt-LT" sz="3200" dirty="0" smtClean="0"/>
              <a:t>žymimos</a:t>
            </a:r>
            <a:r>
              <a:rPr lang="en-US" sz="3200" dirty="0" smtClean="0"/>
              <a:t> </a:t>
            </a:r>
            <a:r>
              <a:rPr lang="lt-LT" sz="3200" dirty="0" smtClean="0"/>
              <a:t>aVR</a:t>
            </a:r>
            <a:r>
              <a:rPr lang="lt-LT" sz="3200" dirty="0"/>
              <a:t>, aVL, aVF</a:t>
            </a:r>
            <a:r>
              <a:rPr lang="lt-LT" sz="3200" dirty="0" smtClean="0"/>
              <a:t>.</a:t>
            </a:r>
            <a:endParaRPr lang="en-IE" sz="3200" dirty="0"/>
          </a:p>
        </p:txBody>
      </p:sp>
      <p:sp>
        <p:nvSpPr>
          <p:cNvPr id="3" name="Content Placeholder 2"/>
          <p:cNvSpPr>
            <a:spLocks noGrp="1"/>
          </p:cNvSpPr>
          <p:nvPr>
            <p:ph idx="1"/>
          </p:nvPr>
        </p:nvSpPr>
        <p:spPr>
          <a:xfrm>
            <a:off x="502443" y="1690688"/>
            <a:ext cx="6434138" cy="4351338"/>
          </a:xfrm>
        </p:spPr>
        <p:txBody>
          <a:bodyPr>
            <a:normAutofit fontScale="92500"/>
          </a:bodyPr>
          <a:lstStyle/>
          <a:p>
            <a:r>
              <a:rPr lang="lt-LT" dirty="0" smtClean="0"/>
              <a:t>a </a:t>
            </a:r>
            <a:r>
              <a:rPr lang="lt-LT" dirty="0"/>
              <a:t>- pirmoji žodžio </a:t>
            </a:r>
            <a:r>
              <a:rPr lang="lt-LT" i="1" dirty="0"/>
              <a:t>augment</a:t>
            </a:r>
            <a:r>
              <a:rPr lang="lt-LT" dirty="0"/>
              <a:t> (angl. - sustiprinti) raidė. V raide žymima įtampa. </a:t>
            </a:r>
            <a:endParaRPr lang="en-US" dirty="0" smtClean="0"/>
          </a:p>
          <a:p>
            <a:r>
              <a:rPr lang="lt-LT" dirty="0" smtClean="0"/>
              <a:t>R </a:t>
            </a:r>
            <a:r>
              <a:rPr lang="lt-LT" dirty="0"/>
              <a:t>- right - dešinė, L - left - kairė, F - foot - koja. </a:t>
            </a:r>
            <a:endParaRPr lang="en-US" dirty="0" smtClean="0"/>
          </a:p>
          <a:p>
            <a:r>
              <a:rPr lang="lt-LT" dirty="0" smtClean="0"/>
              <a:t>aVR </a:t>
            </a:r>
            <a:r>
              <a:rPr lang="lt-LT" dirty="0"/>
              <a:t>derivacija registruojama prijungus diferentinį elektrodą prie dešiniosios rankos, </a:t>
            </a:r>
            <a:endParaRPr lang="en-US" dirty="0" smtClean="0"/>
          </a:p>
          <a:p>
            <a:r>
              <a:rPr lang="lt-LT" dirty="0" smtClean="0"/>
              <a:t>aVL </a:t>
            </a:r>
            <a:r>
              <a:rPr lang="lt-LT" dirty="0"/>
              <a:t>- prie kairiosios rankos, </a:t>
            </a:r>
            <a:endParaRPr lang="en-US" dirty="0" smtClean="0"/>
          </a:p>
          <a:p>
            <a:r>
              <a:rPr lang="lt-LT" dirty="0" smtClean="0"/>
              <a:t>aVF </a:t>
            </a:r>
            <a:r>
              <a:rPr lang="lt-LT" dirty="0"/>
              <a:t>- prie kairiosios kojos. Indiferentinis elektrodas gaunamas sujungus kitų dviejų netiriamųjų galūnių elektrodus. </a:t>
            </a:r>
            <a:endParaRPr lang="en-IE" dirty="0"/>
          </a:p>
        </p:txBody>
      </p:sp>
      <p:pic>
        <p:nvPicPr>
          <p:cNvPr id="6146" name="Picture 2" descr="http://ekg.lt/picture_library/pic_4-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25" y="1990725"/>
            <a:ext cx="4762500" cy="24955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842125" y="4786313"/>
            <a:ext cx="5283200" cy="584775"/>
          </a:xfrm>
          <a:prstGeom prst="rect">
            <a:avLst/>
          </a:prstGeom>
        </p:spPr>
        <p:txBody>
          <a:bodyPr wrap="square">
            <a:spAutoFit/>
          </a:bodyPr>
          <a:lstStyle/>
          <a:p>
            <a:r>
              <a:rPr lang="lt-LT" sz="1600" dirty="0">
                <a:solidFill>
                  <a:srgbClr val="000000"/>
                </a:solidFill>
                <a:latin typeface="Times New Roman" panose="02020603050405020304" pitchFamily="18" charset="0"/>
              </a:rPr>
              <a:t>F. Vilsono - E. Goldergerio sustiprintos galūnių derivacijos: </a:t>
            </a:r>
            <a:endParaRPr lang="en-US" sz="1600" dirty="0" smtClean="0">
              <a:solidFill>
                <a:srgbClr val="000000"/>
              </a:solidFill>
              <a:latin typeface="Times New Roman" panose="02020603050405020304" pitchFamily="18" charset="0"/>
            </a:endParaRPr>
          </a:p>
          <a:p>
            <a:r>
              <a:rPr lang="lt-LT" sz="1600" dirty="0" smtClean="0">
                <a:solidFill>
                  <a:srgbClr val="000000"/>
                </a:solidFill>
                <a:latin typeface="Times New Roman" panose="02020603050405020304" pitchFamily="18" charset="0"/>
              </a:rPr>
              <a:t>● </a:t>
            </a:r>
            <a:r>
              <a:rPr lang="lt-LT" sz="1600" dirty="0">
                <a:solidFill>
                  <a:srgbClr val="000000"/>
                </a:solidFill>
                <a:latin typeface="Times New Roman" panose="02020603050405020304" pitchFamily="18" charset="0"/>
              </a:rPr>
              <a:t>- indiferencinis elektrodas, ○ - diferencinis elektrodas</a:t>
            </a:r>
            <a:endParaRPr lang="en-IE" sz="1600" dirty="0"/>
          </a:p>
        </p:txBody>
      </p:sp>
    </p:spTree>
    <p:extLst>
      <p:ext uri="{BB962C8B-B14F-4D97-AF65-F5344CB8AC3E}">
        <p14:creationId xmlns:p14="http://schemas.microsoft.com/office/powerpoint/2010/main" val="2313673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K</a:t>
            </a:r>
            <a:r>
              <a:rPr lang="lt-LT" sz="3600" dirty="0" smtClean="0"/>
              <a:t>rūtininės </a:t>
            </a:r>
            <a:r>
              <a:rPr lang="lt-LT" sz="3600" dirty="0"/>
              <a:t>derivacijos žymimos raidėmis V (įtampa) ir arabiškais skaitmenimis, nurodančiais diferentinio elektrodo padėtį krūtinės ląstoje</a:t>
            </a:r>
            <a:endParaRPr lang="en-IE" sz="3600" dirty="0"/>
          </a:p>
        </p:txBody>
      </p:sp>
      <p:sp>
        <p:nvSpPr>
          <p:cNvPr id="3" name="Content Placeholder 2"/>
          <p:cNvSpPr>
            <a:spLocks noGrp="1"/>
          </p:cNvSpPr>
          <p:nvPr>
            <p:ph idx="1"/>
          </p:nvPr>
        </p:nvSpPr>
        <p:spPr>
          <a:xfrm>
            <a:off x="223838" y="2111375"/>
            <a:ext cx="6848475" cy="4351338"/>
          </a:xfrm>
        </p:spPr>
        <p:txBody>
          <a:bodyPr>
            <a:normAutofit fontScale="77500" lnSpcReduction="20000"/>
          </a:bodyPr>
          <a:lstStyle/>
          <a:p>
            <a:r>
              <a:rPr lang="lt-LT" dirty="0"/>
              <a:t>V</a:t>
            </a:r>
            <a:r>
              <a:rPr lang="lt-LT" baseline="-25000" dirty="0"/>
              <a:t>1</a:t>
            </a:r>
            <a:r>
              <a:rPr lang="lt-LT" dirty="0"/>
              <a:t> derivacija - diferentinis elektrodas pritvirtinamas IV tarpšonkauliniame tarpe ties dešiniuoju krūtinkaulio kraštu;</a:t>
            </a:r>
          </a:p>
          <a:p>
            <a:r>
              <a:rPr lang="lt-LT" dirty="0"/>
              <a:t>V</a:t>
            </a:r>
            <a:r>
              <a:rPr lang="lt-LT" baseline="-25000" dirty="0"/>
              <a:t>2</a:t>
            </a:r>
            <a:r>
              <a:rPr lang="lt-LT" dirty="0"/>
              <a:t> - diferentinis elektrodas pritvirtinamas IV tarpšonkauliniame tarpe ties kairiuoju krūtinkaulio kraštu;</a:t>
            </a:r>
          </a:p>
          <a:p>
            <a:r>
              <a:rPr lang="lt-LT" dirty="0"/>
              <a:t>V</a:t>
            </a:r>
            <a:r>
              <a:rPr lang="lt-LT" baseline="-25000" dirty="0"/>
              <a:t>3</a:t>
            </a:r>
            <a:r>
              <a:rPr lang="lt-LT" dirty="0"/>
              <a:t> - diferentinis elektrodas prijungiamas tarp V</a:t>
            </a:r>
            <a:r>
              <a:rPr lang="lt-LT" baseline="-25000" dirty="0"/>
              <a:t>2</a:t>
            </a:r>
            <a:r>
              <a:rPr lang="lt-LT" dirty="0"/>
              <a:t> ir V</a:t>
            </a:r>
            <a:r>
              <a:rPr lang="lt-LT" baseline="-25000" dirty="0"/>
              <a:t>4</a:t>
            </a:r>
            <a:r>
              <a:rPr lang="lt-LT" dirty="0"/>
              <a:t> derivacijų;</a:t>
            </a:r>
          </a:p>
          <a:p>
            <a:r>
              <a:rPr lang="lt-LT" dirty="0"/>
              <a:t>V</a:t>
            </a:r>
            <a:r>
              <a:rPr lang="lt-LT" baseline="-25000" dirty="0"/>
              <a:t>4</a:t>
            </a:r>
            <a:r>
              <a:rPr lang="lt-LT" dirty="0"/>
              <a:t> - diferentinis elektrodas pritvirtinamas V tarpšonkauliniame tarpe ties l.medioclavicularis </a:t>
            </a:r>
            <a:r>
              <a:rPr lang="lt-LT" dirty="0" smtClean="0"/>
              <a:t>si</a:t>
            </a:r>
            <a:r>
              <a:rPr lang="en-US" dirty="0" smtClean="0"/>
              <a:t>n</a:t>
            </a:r>
            <a:r>
              <a:rPr lang="lt-LT" dirty="0" smtClean="0"/>
              <a:t>istra</a:t>
            </a:r>
            <a:r>
              <a:rPr lang="lt-LT" dirty="0"/>
              <a:t>;</a:t>
            </a:r>
          </a:p>
          <a:p>
            <a:r>
              <a:rPr lang="lt-LT" dirty="0"/>
              <a:t>V</a:t>
            </a:r>
            <a:r>
              <a:rPr lang="lt-LT" baseline="-25000" dirty="0"/>
              <a:t>5</a:t>
            </a:r>
            <a:r>
              <a:rPr lang="lt-LT" dirty="0"/>
              <a:t> - diferentinis elektrodas pritvirtinamas V tarpšonkauliniame tarpe ties l.axillaris anterior;</a:t>
            </a:r>
          </a:p>
          <a:p>
            <a:r>
              <a:rPr lang="lt-LT" dirty="0"/>
              <a:t>V</a:t>
            </a:r>
            <a:r>
              <a:rPr lang="lt-LT" baseline="-25000" dirty="0"/>
              <a:t>6</a:t>
            </a:r>
            <a:r>
              <a:rPr lang="lt-LT" dirty="0"/>
              <a:t> - diferentinis elektrodas pritvirtinamas V tarpšonkauliniame tarpe ties l.axillaris media.</a:t>
            </a:r>
          </a:p>
        </p:txBody>
      </p:sp>
      <p:pic>
        <p:nvPicPr>
          <p:cNvPr id="7170" name="Picture 2" descr="http://ekg.lt/picture_library/pic_4-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2313" y="1886743"/>
            <a:ext cx="4762500" cy="24003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456579" y="4665941"/>
            <a:ext cx="3897221" cy="369332"/>
          </a:xfrm>
          <a:prstGeom prst="rect">
            <a:avLst/>
          </a:prstGeom>
        </p:spPr>
        <p:txBody>
          <a:bodyPr wrap="none">
            <a:spAutoFit/>
          </a:bodyPr>
          <a:lstStyle/>
          <a:p>
            <a:r>
              <a:rPr lang="lt-LT" dirty="0">
                <a:solidFill>
                  <a:srgbClr val="000000"/>
                </a:solidFill>
                <a:latin typeface="Times New Roman" panose="02020603050405020304" pitchFamily="18" charset="0"/>
              </a:rPr>
              <a:t>Unipolinių krūtininių derivacijų padėtys</a:t>
            </a:r>
            <a:endParaRPr lang="en-IE" dirty="0"/>
          </a:p>
        </p:txBody>
      </p:sp>
    </p:spTree>
    <p:extLst>
      <p:ext uri="{BB962C8B-B14F-4D97-AF65-F5344CB8AC3E}">
        <p14:creationId xmlns:p14="http://schemas.microsoft.com/office/powerpoint/2010/main" val="961453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t-LT" sz="3200" dirty="0"/>
              <a:t>Standartinės ir sustiprintos unipolinės galūnių derivacijos registruoja širdies bioelektrinių potencialų projekciją į kūno frontaliąją plokštumą, o unipolinės krūtininės - į horizontalią plokštumą</a:t>
            </a:r>
            <a:r>
              <a:rPr lang="en-IE" sz="3200" dirty="0"/>
              <a:t/>
            </a:r>
            <a:br>
              <a:rPr lang="en-IE" sz="3200" dirty="0"/>
            </a:br>
            <a:endParaRPr lang="en-IE" sz="3200" dirty="0"/>
          </a:p>
        </p:txBody>
      </p:sp>
      <p:sp>
        <p:nvSpPr>
          <p:cNvPr id="3" name="Content Placeholder 2"/>
          <p:cNvSpPr>
            <a:spLocks noGrp="1"/>
          </p:cNvSpPr>
          <p:nvPr>
            <p:ph idx="1"/>
          </p:nvPr>
        </p:nvSpPr>
        <p:spPr>
          <a:xfrm>
            <a:off x="688181" y="1775619"/>
            <a:ext cx="10515600" cy="4351338"/>
          </a:xfrm>
        </p:spPr>
        <p:txBody>
          <a:bodyPr/>
          <a:lstStyle/>
          <a:p>
            <a:endParaRPr lang="en-IE" dirty="0"/>
          </a:p>
        </p:txBody>
      </p:sp>
      <p:pic>
        <p:nvPicPr>
          <p:cNvPr id="8196" name="Picture 4" descr="http://ekg.lt/picture_library/pic_4-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3732" y="2033191"/>
            <a:ext cx="4762500" cy="26193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719261" y="4995069"/>
            <a:ext cx="9484520" cy="1477328"/>
          </a:xfrm>
          <a:prstGeom prst="rect">
            <a:avLst/>
          </a:prstGeom>
        </p:spPr>
        <p:txBody>
          <a:bodyPr wrap="square">
            <a:spAutoFit/>
          </a:bodyPr>
          <a:lstStyle/>
          <a:p>
            <a:r>
              <a:rPr lang="lt-LT" dirty="0">
                <a:solidFill>
                  <a:srgbClr val="000000"/>
                </a:solidFill>
                <a:latin typeface="Times New Roman" panose="02020603050405020304" pitchFamily="18" charset="0"/>
              </a:rPr>
              <a:t>I, II, III, aVR, aVL ir aVF derivacijų projekcija į frontaliąją plokštumą, V</a:t>
            </a:r>
            <a:r>
              <a:rPr lang="lt-LT" baseline="-25000" dirty="0">
                <a:solidFill>
                  <a:srgbClr val="000000"/>
                </a:solidFill>
                <a:latin typeface="Times New Roman" panose="02020603050405020304" pitchFamily="18" charset="0"/>
              </a:rPr>
              <a:t>1</a:t>
            </a:r>
            <a:r>
              <a:rPr lang="lt-LT" dirty="0">
                <a:solidFill>
                  <a:srgbClr val="000000"/>
                </a:solidFill>
                <a:latin typeface="Times New Roman" panose="02020603050405020304" pitchFamily="18" charset="0"/>
              </a:rPr>
              <a:t> - V</a:t>
            </a:r>
            <a:r>
              <a:rPr lang="lt-LT" baseline="-25000" dirty="0">
                <a:solidFill>
                  <a:srgbClr val="000000"/>
                </a:solidFill>
                <a:latin typeface="Times New Roman" panose="02020603050405020304" pitchFamily="18" charset="0"/>
              </a:rPr>
              <a:t>6</a:t>
            </a:r>
            <a:r>
              <a:rPr lang="lt-LT" dirty="0">
                <a:solidFill>
                  <a:srgbClr val="000000"/>
                </a:solidFill>
                <a:latin typeface="Times New Roman" panose="02020603050405020304" pitchFamily="18" charset="0"/>
              </a:rPr>
              <a:t> - į horizontaliąją plokštumą: </a:t>
            </a:r>
            <a:endParaRPr lang="en-US" dirty="0" smtClean="0">
              <a:solidFill>
                <a:srgbClr val="000000"/>
              </a:solidFill>
              <a:latin typeface="Times New Roman" panose="02020603050405020304" pitchFamily="18" charset="0"/>
            </a:endParaRPr>
          </a:p>
          <a:p>
            <a:r>
              <a:rPr lang="lt-LT" dirty="0" smtClean="0">
                <a:solidFill>
                  <a:srgbClr val="000000"/>
                </a:solidFill>
                <a:latin typeface="Times New Roman" panose="02020603050405020304" pitchFamily="18" charset="0"/>
              </a:rPr>
              <a:t>A </a:t>
            </a:r>
            <a:r>
              <a:rPr lang="lt-LT" dirty="0">
                <a:solidFill>
                  <a:srgbClr val="000000"/>
                </a:solidFill>
                <a:latin typeface="Times New Roman" panose="02020603050405020304" pitchFamily="18" charset="0"/>
              </a:rPr>
              <a:t>- standartinių ir sustiprintų unipolinių galūnių ir krūtininių derivacijų projekcijos į atitinkamas plokštumas, </a:t>
            </a:r>
            <a:endParaRPr lang="en-US" dirty="0" smtClean="0">
              <a:solidFill>
                <a:srgbClr val="000000"/>
              </a:solidFill>
              <a:latin typeface="Times New Roman" panose="02020603050405020304" pitchFamily="18" charset="0"/>
            </a:endParaRPr>
          </a:p>
          <a:p>
            <a:r>
              <a:rPr lang="lt-LT" dirty="0" smtClean="0">
                <a:solidFill>
                  <a:srgbClr val="000000"/>
                </a:solidFill>
                <a:latin typeface="Times New Roman" panose="02020603050405020304" pitchFamily="18" charset="0"/>
              </a:rPr>
              <a:t>B </a:t>
            </a:r>
            <a:r>
              <a:rPr lang="lt-LT" dirty="0">
                <a:solidFill>
                  <a:srgbClr val="000000"/>
                </a:solidFill>
                <a:latin typeface="Times New Roman" panose="02020603050405020304" pitchFamily="18" charset="0"/>
              </a:rPr>
              <a:t>- krūtininių derivacijų projekcijos krūtinės ląstoje</a:t>
            </a:r>
            <a:endParaRPr lang="en-IE" dirty="0"/>
          </a:p>
        </p:txBody>
      </p:sp>
      <p:sp>
        <p:nvSpPr>
          <p:cNvPr id="5" name="Rectangle 4"/>
          <p:cNvSpPr/>
          <p:nvPr/>
        </p:nvSpPr>
        <p:spPr>
          <a:xfrm>
            <a:off x="2579079" y="1985070"/>
            <a:ext cx="604653" cy="923330"/>
          </a:xfrm>
          <a:prstGeom prst="rect">
            <a:avLst/>
          </a:prstGeom>
          <a:noFill/>
        </p:spPr>
        <p:txBody>
          <a:bodyPr wrap="non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rPr>
              <a:t>A</a:t>
            </a:r>
            <a:endParaRPr lang="en-US" sz="5400" b="1" dirty="0">
              <a:ln w="22225">
                <a:solidFill>
                  <a:schemeClr val="accent2"/>
                </a:solidFill>
                <a:prstDash val="solid"/>
              </a:ln>
              <a:solidFill>
                <a:schemeClr val="accent2">
                  <a:lumMod val="40000"/>
                  <a:lumOff val="60000"/>
                </a:schemeClr>
              </a:solidFill>
            </a:endParaRPr>
          </a:p>
        </p:txBody>
      </p:sp>
      <p:sp>
        <p:nvSpPr>
          <p:cNvPr id="6" name="Rectangle 5"/>
          <p:cNvSpPr/>
          <p:nvPr/>
        </p:nvSpPr>
        <p:spPr>
          <a:xfrm>
            <a:off x="5411488" y="1907283"/>
            <a:ext cx="572593"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B</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971213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t>Papildomos krūtininės unipolinės derivacijos</a:t>
            </a:r>
            <a:endParaRPr lang="en-IE" dirty="0"/>
          </a:p>
        </p:txBody>
      </p:sp>
      <p:sp>
        <p:nvSpPr>
          <p:cNvPr id="3" name="Content Placeholder 2"/>
          <p:cNvSpPr>
            <a:spLocks noGrp="1"/>
          </p:cNvSpPr>
          <p:nvPr>
            <p:ph idx="1"/>
          </p:nvPr>
        </p:nvSpPr>
        <p:spPr>
          <a:xfrm>
            <a:off x="838200" y="1825625"/>
            <a:ext cx="6219825" cy="4351338"/>
          </a:xfrm>
        </p:spPr>
        <p:txBody>
          <a:bodyPr/>
          <a:lstStyle/>
          <a:p>
            <a:r>
              <a:rPr lang="lt-LT" dirty="0" smtClean="0"/>
              <a:t>V7 </a:t>
            </a:r>
            <a:r>
              <a:rPr lang="lt-LT" dirty="0"/>
              <a:t>derivacija - diferentinis elektrodas pritvirtinamas V tarpšonkauliniame tarpe ties l.axillaris posterior;</a:t>
            </a:r>
          </a:p>
          <a:p>
            <a:r>
              <a:rPr lang="lt-LT" dirty="0"/>
              <a:t>V8 - diferentinis elektrodas pritvirtinamas V tarpšonkauliniame tarpe ties l.scapularis sinistra.</a:t>
            </a:r>
          </a:p>
          <a:p>
            <a:r>
              <a:rPr lang="lt-LT" dirty="0"/>
              <a:t>V9 - diferentinis elektrodas pritvirtinamas V tarpšonkauliniame tarpe ties l.paravertebralis sinistra</a:t>
            </a:r>
          </a:p>
        </p:txBody>
      </p:sp>
      <p:pic>
        <p:nvPicPr>
          <p:cNvPr id="9220" name="Picture 4" descr="http://ekg.lt/picture_library/pic_4-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6425" y="1825625"/>
            <a:ext cx="4762500" cy="31432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189357" y="5508903"/>
            <a:ext cx="2642711" cy="369332"/>
          </a:xfrm>
          <a:prstGeom prst="rect">
            <a:avLst/>
          </a:prstGeom>
        </p:spPr>
        <p:txBody>
          <a:bodyPr wrap="none">
            <a:spAutoFit/>
          </a:bodyPr>
          <a:lstStyle/>
          <a:p>
            <a:r>
              <a:rPr lang="lt-LT" dirty="0">
                <a:solidFill>
                  <a:srgbClr val="000000"/>
                </a:solidFill>
                <a:latin typeface="Times New Roman" panose="02020603050405020304" pitchFamily="18" charset="0"/>
              </a:rPr>
              <a:t>V</a:t>
            </a:r>
            <a:r>
              <a:rPr lang="lt-LT" baseline="-25000" dirty="0">
                <a:solidFill>
                  <a:srgbClr val="000000"/>
                </a:solidFill>
                <a:latin typeface="Times New Roman" panose="02020603050405020304" pitchFamily="18" charset="0"/>
              </a:rPr>
              <a:t>1</a:t>
            </a:r>
            <a:r>
              <a:rPr lang="lt-LT" dirty="0">
                <a:solidFill>
                  <a:srgbClr val="000000"/>
                </a:solidFill>
                <a:latin typeface="Times New Roman" panose="02020603050405020304" pitchFamily="18" charset="0"/>
              </a:rPr>
              <a:t> - V9 derivacijų padėtys</a:t>
            </a:r>
            <a:endParaRPr lang="en-IE" dirty="0"/>
          </a:p>
        </p:txBody>
      </p:sp>
    </p:spTree>
    <p:extLst>
      <p:ext uri="{BB962C8B-B14F-4D97-AF65-F5344CB8AC3E}">
        <p14:creationId xmlns:p14="http://schemas.microsoft.com/office/powerpoint/2010/main" val="3376019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t>Dešiniosios krūtininės derivacijos</a:t>
            </a:r>
            <a:endParaRPr lang="en-IE" dirty="0"/>
          </a:p>
        </p:txBody>
      </p:sp>
      <p:sp>
        <p:nvSpPr>
          <p:cNvPr id="3" name="Content Placeholder 2"/>
          <p:cNvSpPr>
            <a:spLocks noGrp="1"/>
          </p:cNvSpPr>
          <p:nvPr>
            <p:ph idx="1"/>
          </p:nvPr>
        </p:nvSpPr>
        <p:spPr>
          <a:xfrm>
            <a:off x="838200" y="1825625"/>
            <a:ext cx="6784181" cy="4351338"/>
          </a:xfrm>
        </p:spPr>
        <p:txBody>
          <a:bodyPr>
            <a:normAutofit lnSpcReduction="10000"/>
          </a:bodyPr>
          <a:lstStyle/>
          <a:p>
            <a:r>
              <a:rPr lang="lt-LT" dirty="0"/>
              <a:t>V</a:t>
            </a:r>
            <a:r>
              <a:rPr lang="lt-LT" baseline="-25000" dirty="0"/>
              <a:t>3</a:t>
            </a:r>
            <a:r>
              <a:rPr lang="lt-LT" dirty="0"/>
              <a:t>R - diferentinis elektrodas pritvirtinamas tarp V</a:t>
            </a:r>
            <a:r>
              <a:rPr lang="lt-LT" baseline="-25000" dirty="0"/>
              <a:t>1</a:t>
            </a:r>
            <a:r>
              <a:rPr lang="lt-LT" dirty="0"/>
              <a:t>R ir V</a:t>
            </a:r>
            <a:r>
              <a:rPr lang="lt-LT" baseline="-25000" dirty="0"/>
              <a:t>4</a:t>
            </a:r>
            <a:r>
              <a:rPr lang="lt-LT" dirty="0"/>
              <a:t>R derivacijų.</a:t>
            </a:r>
          </a:p>
          <a:p>
            <a:r>
              <a:rPr lang="lt-LT" dirty="0"/>
              <a:t>V</a:t>
            </a:r>
            <a:r>
              <a:rPr lang="lt-LT" baseline="-25000" dirty="0"/>
              <a:t>4</a:t>
            </a:r>
            <a:r>
              <a:rPr lang="lt-LT" dirty="0"/>
              <a:t>R - diferentinis elektrodas pritvirtinamas V tarpšonkauliniame tarpe ties l.medioclavicularis dextra.</a:t>
            </a:r>
          </a:p>
          <a:p>
            <a:r>
              <a:rPr lang="lt-LT" dirty="0"/>
              <a:t>V</a:t>
            </a:r>
            <a:r>
              <a:rPr lang="lt-LT" baseline="-25000" dirty="0"/>
              <a:t>5</a:t>
            </a:r>
            <a:r>
              <a:rPr lang="lt-LT" dirty="0"/>
              <a:t>R - diferentinis elektrodas pritvirtinamas V tarpšonkauliniame tarpe ties l.axillaris anterior dextra.</a:t>
            </a:r>
          </a:p>
          <a:p>
            <a:r>
              <a:rPr lang="lt-LT" dirty="0"/>
              <a:t>V</a:t>
            </a:r>
            <a:r>
              <a:rPr lang="lt-LT" baseline="-25000" dirty="0"/>
              <a:t>6</a:t>
            </a:r>
            <a:r>
              <a:rPr lang="lt-LT" dirty="0"/>
              <a:t>R - diferentinis elektrodas pritvirtinamas V tarpšonkauliniame tarpe ties l.axillaris media dextra.</a:t>
            </a:r>
          </a:p>
          <a:p>
            <a:endParaRPr lang="en-IE" dirty="0"/>
          </a:p>
        </p:txBody>
      </p:sp>
      <p:pic>
        <p:nvPicPr>
          <p:cNvPr id="10242" name="Picture 2" descr="http://ekg.lt/picture_library/pic_4-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500" y="1878012"/>
            <a:ext cx="4762500" cy="2400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2550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1998</Words>
  <Application>Microsoft Office PowerPoint</Application>
  <PresentationFormat>Widescreen</PresentationFormat>
  <Paragraphs>212</Paragraphs>
  <Slides>35</Slides>
  <Notes>7</Notes>
  <HiddenSlides>0</HiddenSlides>
  <MMClips>2</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3" baseType="lpstr">
      <vt:lpstr>Arial</vt:lpstr>
      <vt:lpstr>Calibri</vt:lpstr>
      <vt:lpstr>Calibri Light</vt:lpstr>
      <vt:lpstr>Helvetica Neue</vt:lpstr>
      <vt:lpstr>inherit</vt:lpstr>
      <vt:lpstr>Times New Roman</vt:lpstr>
      <vt:lpstr>Office Theme</vt:lpstr>
      <vt:lpstr>Image</vt:lpstr>
      <vt:lpstr>PowerPoint Presentation</vt:lpstr>
      <vt:lpstr>1924 m. Nobelio premija</vt:lpstr>
      <vt:lpstr>PowerPoint Presentation</vt:lpstr>
      <vt:lpstr>Standartinės derivacijos</vt:lpstr>
      <vt:lpstr>Sustiprintos galūnių derivacijos - F. Vilsono (VR, VL, VF)  derivacijas modifikavo E. Goldbergeris (1942), jos žymimos aVR, aVL, aVF.</vt:lpstr>
      <vt:lpstr>Krūtininės derivacijos žymimos raidėmis V (įtampa) ir arabiškais skaitmenimis, nurodančiais diferentinio elektrodo padėtį krūtinės ląstoje</vt:lpstr>
      <vt:lpstr>Standartinės ir sustiprintos unipolinės galūnių derivacijos registruoja širdies bioelektrinių potencialų projekciją į kūno frontaliąją plokštumą, o unipolinės krūtininės - į horizontalią plokštumą </vt:lpstr>
      <vt:lpstr>Papildomos krūtininės unipolinės derivacijos</vt:lpstr>
      <vt:lpstr>Dešiniosios krūtininės derivacijos</vt:lpstr>
      <vt:lpstr>Normali EKG </vt:lpstr>
      <vt:lpstr>Matavimai</vt:lpstr>
      <vt:lpstr>EKG analizės pagrindai</vt:lpstr>
      <vt:lpstr>Matavimai</vt:lpstr>
      <vt:lpstr>Ritmas </vt:lpstr>
      <vt:lpstr>ŠSD įvertinimas</vt:lpstr>
      <vt:lpstr>EKG kompleksai ir intervalai</vt:lpstr>
      <vt:lpstr>Laidumas</vt:lpstr>
      <vt:lpstr>Širdies elektrinių reiškinių atsiradimas</vt:lpstr>
      <vt:lpstr>Širdies elektrinių reiškinių atsiradimas</vt:lpstr>
      <vt:lpstr>Širdies elektrinių reiškinių atsiradimas</vt:lpstr>
      <vt:lpstr>Širdies elektrinių reiškinių atsiradimas</vt:lpstr>
      <vt:lpstr>Širdies elektrinių reiškinių atsiradimas</vt:lpstr>
      <vt:lpstr>Širdies elektrinių reiškinių atsiradimas</vt:lpstr>
      <vt:lpstr>Širdies elektrinių reiškinių atsiradimas</vt:lpstr>
      <vt:lpstr>Išemijos, pažeidimo, nekrozės lokalizacija</vt:lpstr>
      <vt:lpstr>PowerPoint Presentation</vt:lpstr>
      <vt:lpstr>QRS Complex </vt:lpstr>
      <vt:lpstr>PowerPoint Presentation</vt:lpstr>
      <vt:lpstr>QRS komplekso dalys </vt:lpstr>
      <vt:lpstr>PowerPoint Presentation</vt:lpstr>
      <vt:lpstr>PowerPoint Presentation</vt:lpstr>
      <vt:lpstr>Ašis</vt:lpstr>
      <vt:lpstr>ST Segment and T wave </vt:lpstr>
      <vt:lpstr>U banga: dažniausiai neįvertinama banga EKG </vt:lpstr>
      <vt:lpstr>EKG išvada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Paulius 3d</dc:creator>
  <cp:lastModifiedBy>Paulius 3d</cp:lastModifiedBy>
  <cp:revision>36</cp:revision>
  <dcterms:created xsi:type="dcterms:W3CDTF">2023-08-01T17:19:14Z</dcterms:created>
  <dcterms:modified xsi:type="dcterms:W3CDTF">2023-08-20T16:48:29Z</dcterms:modified>
</cp:coreProperties>
</file>